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4"/>
  </p:notesMasterIdLst>
  <p:sldIdLst>
    <p:sldId id="267" r:id="rId5"/>
    <p:sldId id="327" r:id="rId6"/>
    <p:sldId id="326" r:id="rId7"/>
    <p:sldId id="320" r:id="rId8"/>
    <p:sldId id="321" r:id="rId9"/>
    <p:sldId id="346" r:id="rId10"/>
    <p:sldId id="317" r:id="rId11"/>
    <p:sldId id="345" r:id="rId12"/>
    <p:sldId id="347" r:id="rId13"/>
    <p:sldId id="334" r:id="rId14"/>
    <p:sldId id="353" r:id="rId15"/>
    <p:sldId id="335" r:id="rId16"/>
    <p:sldId id="358" r:id="rId17"/>
    <p:sldId id="359" r:id="rId18"/>
    <p:sldId id="356" r:id="rId19"/>
    <p:sldId id="357" r:id="rId20"/>
    <p:sldId id="354" r:id="rId21"/>
    <p:sldId id="305" r:id="rId22"/>
    <p:sldId id="338" r:id="rId23"/>
    <p:sldId id="348" r:id="rId24"/>
    <p:sldId id="322" r:id="rId25"/>
    <p:sldId id="288" r:id="rId26"/>
    <p:sldId id="291" r:id="rId27"/>
    <p:sldId id="342" r:id="rId28"/>
    <p:sldId id="304" r:id="rId29"/>
    <p:sldId id="339" r:id="rId30"/>
    <p:sldId id="333" r:id="rId31"/>
    <p:sldId id="319" r:id="rId32"/>
    <p:sldId id="332" r:id="rId33"/>
    <p:sldId id="323" r:id="rId34"/>
    <p:sldId id="301" r:id="rId35"/>
    <p:sldId id="349" r:id="rId36"/>
    <p:sldId id="298" r:id="rId37"/>
    <p:sldId id="303" r:id="rId38"/>
    <p:sldId id="302" r:id="rId39"/>
    <p:sldId id="297" r:id="rId40"/>
    <p:sldId id="350" r:id="rId41"/>
    <p:sldId id="351" r:id="rId42"/>
    <p:sldId id="352" r:id="rId43"/>
    <p:sldId id="331" r:id="rId44"/>
    <p:sldId id="318" r:id="rId45"/>
    <p:sldId id="287" r:id="rId46"/>
    <p:sldId id="293" r:id="rId47"/>
    <p:sldId id="296" r:id="rId48"/>
    <p:sldId id="330" r:id="rId49"/>
    <p:sldId id="294" r:id="rId50"/>
    <p:sldId id="295" r:id="rId51"/>
    <p:sldId id="306" r:id="rId52"/>
    <p:sldId id="341" r:id="rId53"/>
    <p:sldId id="325" r:id="rId54"/>
    <p:sldId id="289" r:id="rId55"/>
    <p:sldId id="340" r:id="rId56"/>
    <p:sldId id="312" r:id="rId57"/>
    <p:sldId id="308" r:id="rId58"/>
    <p:sldId id="309" r:id="rId59"/>
    <p:sldId id="310" r:id="rId60"/>
    <p:sldId id="311" r:id="rId61"/>
    <p:sldId id="307" r:id="rId62"/>
    <p:sldId id="32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F58499-2624-4885-B0E3-8D755BA3656E}">
          <p14:sldIdLst>
            <p14:sldId id="267"/>
            <p14:sldId id="327"/>
            <p14:sldId id="326"/>
            <p14:sldId id="320"/>
            <p14:sldId id="321"/>
            <p14:sldId id="346"/>
            <p14:sldId id="317"/>
            <p14:sldId id="345"/>
            <p14:sldId id="347"/>
            <p14:sldId id="334"/>
            <p14:sldId id="353"/>
            <p14:sldId id="335"/>
            <p14:sldId id="358"/>
            <p14:sldId id="359"/>
            <p14:sldId id="356"/>
            <p14:sldId id="357"/>
            <p14:sldId id="354"/>
            <p14:sldId id="305"/>
            <p14:sldId id="338"/>
            <p14:sldId id="348"/>
            <p14:sldId id="322"/>
            <p14:sldId id="288"/>
            <p14:sldId id="291"/>
            <p14:sldId id="342"/>
            <p14:sldId id="304"/>
            <p14:sldId id="339"/>
            <p14:sldId id="333"/>
            <p14:sldId id="319"/>
            <p14:sldId id="332"/>
            <p14:sldId id="323"/>
            <p14:sldId id="301"/>
            <p14:sldId id="349"/>
            <p14:sldId id="298"/>
            <p14:sldId id="303"/>
            <p14:sldId id="302"/>
            <p14:sldId id="297"/>
            <p14:sldId id="350"/>
            <p14:sldId id="351"/>
            <p14:sldId id="352"/>
            <p14:sldId id="331"/>
            <p14:sldId id="318"/>
            <p14:sldId id="287"/>
            <p14:sldId id="293"/>
            <p14:sldId id="296"/>
            <p14:sldId id="330"/>
            <p14:sldId id="294"/>
            <p14:sldId id="295"/>
            <p14:sldId id="306"/>
            <p14:sldId id="341"/>
            <p14:sldId id="325"/>
            <p14:sldId id="289"/>
            <p14:sldId id="340"/>
            <p14:sldId id="312"/>
            <p14:sldId id="308"/>
            <p14:sldId id="309"/>
            <p14:sldId id="310"/>
            <p14:sldId id="311"/>
            <p14:sldId id="307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5B9BD5"/>
    <a:srgbClr val="ED7D31"/>
    <a:srgbClr val="FFFFFF"/>
    <a:srgbClr val="4472C4"/>
    <a:srgbClr val="000000"/>
    <a:srgbClr val="3399FF"/>
    <a:srgbClr val="537DC9"/>
    <a:srgbClr val="CCFF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9E7481-5333-4E44-B6C8-5278A5AA93EB}" v="1" dt="2019-08-15T16:41:36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88235" autoAdjust="0"/>
  </p:normalViewPr>
  <p:slideViewPr>
    <p:cSldViewPr snapToGrid="0">
      <p:cViewPr varScale="1">
        <p:scale>
          <a:sx n="101" d="100"/>
          <a:sy n="101" d="100"/>
        </p:scale>
        <p:origin x="9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Shao" userId="453d2a0c-6247-4e9c-a934-cabd9d10664f" providerId="ADAL" clId="{B1F64D35-C0BC-41FF-A989-B324C9784952}"/>
    <pc:docChg chg="custSel delSld modSld modSection">
      <pc:chgData name="Shawn Shao" userId="453d2a0c-6247-4e9c-a934-cabd9d10664f" providerId="ADAL" clId="{B1F64D35-C0BC-41FF-A989-B324C9784952}" dt="2019-08-15T16:45:06.059" v="63" actId="20577"/>
      <pc:docMkLst>
        <pc:docMk/>
      </pc:docMkLst>
      <pc:sldChg chg="del">
        <pc:chgData name="Shawn Shao" userId="453d2a0c-6247-4e9c-a934-cabd9d10664f" providerId="ADAL" clId="{B1F64D35-C0BC-41FF-A989-B324C9784952}" dt="2019-08-15T16:15:08.481" v="1" actId="2696"/>
        <pc:sldMkLst>
          <pc:docMk/>
          <pc:sldMk cId="1739319277" sldId="278"/>
        </pc:sldMkLst>
      </pc:sldChg>
      <pc:sldChg chg="modSp">
        <pc:chgData name="Shawn Shao" userId="453d2a0c-6247-4e9c-a934-cabd9d10664f" providerId="ADAL" clId="{B1F64D35-C0BC-41FF-A989-B324C9784952}" dt="2019-08-15T16:44:47.900" v="58" actId="20577"/>
        <pc:sldMkLst>
          <pc:docMk/>
          <pc:sldMk cId="1823957671" sldId="312"/>
        </pc:sldMkLst>
        <pc:graphicFrameChg chg="modGraphic">
          <ac:chgData name="Shawn Shao" userId="453d2a0c-6247-4e9c-a934-cabd9d10664f" providerId="ADAL" clId="{B1F64D35-C0BC-41FF-A989-B324C9784952}" dt="2019-08-15T16:44:47.900" v="58" actId="20577"/>
          <ac:graphicFrameMkLst>
            <pc:docMk/>
            <pc:sldMk cId="1823957671" sldId="312"/>
            <ac:graphicFrameMk id="55" creationId="{70BFE055-EC62-4802-9458-8404B2669DB1}"/>
          </ac:graphicFrameMkLst>
        </pc:graphicFrameChg>
      </pc:sldChg>
      <pc:sldChg chg="del">
        <pc:chgData name="Shawn Shao" userId="453d2a0c-6247-4e9c-a934-cabd9d10664f" providerId="ADAL" clId="{B1F64D35-C0BC-41FF-A989-B324C9784952}" dt="2019-08-15T16:15:08.458" v="0" actId="2696"/>
        <pc:sldMkLst>
          <pc:docMk/>
          <pc:sldMk cId="2423776435" sldId="313"/>
        </pc:sldMkLst>
      </pc:sldChg>
      <pc:sldChg chg="addSp delSp modSp">
        <pc:chgData name="Shawn Shao" userId="453d2a0c-6247-4e9c-a934-cabd9d10664f" providerId="ADAL" clId="{B1F64D35-C0BC-41FF-A989-B324C9784952}" dt="2019-08-15T16:41:40.814" v="23" actId="167"/>
        <pc:sldMkLst>
          <pc:docMk/>
          <pc:sldMk cId="3639680527" sldId="323"/>
        </pc:sldMkLst>
        <pc:spChg chg="del">
          <ac:chgData name="Shawn Shao" userId="453d2a0c-6247-4e9c-a934-cabd9d10664f" providerId="ADAL" clId="{B1F64D35-C0BC-41FF-A989-B324C9784952}" dt="2019-08-15T16:41:23.208" v="21" actId="478"/>
          <ac:spMkLst>
            <pc:docMk/>
            <pc:sldMk cId="3639680527" sldId="323"/>
            <ac:spMk id="68" creationId="{5BD98676-0B3D-434B-97A5-3FC0ABC6CC4C}"/>
          </ac:spMkLst>
        </pc:spChg>
        <pc:spChg chg="del">
          <ac:chgData name="Shawn Shao" userId="453d2a0c-6247-4e9c-a934-cabd9d10664f" providerId="ADAL" clId="{B1F64D35-C0BC-41FF-A989-B324C9784952}" dt="2019-08-15T16:41:23.208" v="21" actId="478"/>
          <ac:spMkLst>
            <pc:docMk/>
            <pc:sldMk cId="3639680527" sldId="323"/>
            <ac:spMk id="69" creationId="{9783DC37-66AB-46DD-8C2E-ADD478EE8B9C}"/>
          </ac:spMkLst>
        </pc:spChg>
        <pc:spChg chg="del">
          <ac:chgData name="Shawn Shao" userId="453d2a0c-6247-4e9c-a934-cabd9d10664f" providerId="ADAL" clId="{B1F64D35-C0BC-41FF-A989-B324C9784952}" dt="2019-08-15T16:41:23.208" v="21" actId="478"/>
          <ac:spMkLst>
            <pc:docMk/>
            <pc:sldMk cId="3639680527" sldId="323"/>
            <ac:spMk id="122" creationId="{EF08FE54-0BAA-4EFB-837F-63EBA2918E3D}"/>
          </ac:spMkLst>
        </pc:spChg>
        <pc:spChg chg="mod">
          <ac:chgData name="Shawn Shao" userId="453d2a0c-6247-4e9c-a934-cabd9d10664f" providerId="ADAL" clId="{B1F64D35-C0BC-41FF-A989-B324C9784952}" dt="2019-08-15T16:41:19.315" v="20" actId="1076"/>
          <ac:spMkLst>
            <pc:docMk/>
            <pc:sldMk cId="3639680527" sldId="323"/>
            <ac:spMk id="135" creationId="{EAEEC300-7C73-40FB-8FA9-1301D289D9FA}"/>
          </ac:spMkLst>
        </pc:spChg>
        <pc:spChg chg="add ord">
          <ac:chgData name="Shawn Shao" userId="453d2a0c-6247-4e9c-a934-cabd9d10664f" providerId="ADAL" clId="{B1F64D35-C0BC-41FF-A989-B324C9784952}" dt="2019-08-15T16:41:40.814" v="23" actId="167"/>
          <ac:spMkLst>
            <pc:docMk/>
            <pc:sldMk cId="3639680527" sldId="323"/>
            <ac:spMk id="169" creationId="{BB5CF06F-7059-46B3-BFBA-6D3F45388CC8}"/>
          </ac:spMkLst>
        </pc:spChg>
        <pc:spChg chg="add ord">
          <ac:chgData name="Shawn Shao" userId="453d2a0c-6247-4e9c-a934-cabd9d10664f" providerId="ADAL" clId="{B1F64D35-C0BC-41FF-A989-B324C9784952}" dt="2019-08-15T16:41:40.814" v="23" actId="167"/>
          <ac:spMkLst>
            <pc:docMk/>
            <pc:sldMk cId="3639680527" sldId="323"/>
            <ac:spMk id="170" creationId="{FBE91214-76D6-4100-A1D1-7211ECA16D1C}"/>
          </ac:spMkLst>
        </pc:spChg>
        <pc:spChg chg="add ord">
          <ac:chgData name="Shawn Shao" userId="453d2a0c-6247-4e9c-a934-cabd9d10664f" providerId="ADAL" clId="{B1F64D35-C0BC-41FF-A989-B324C9784952}" dt="2019-08-15T16:41:40.814" v="23" actId="167"/>
          <ac:spMkLst>
            <pc:docMk/>
            <pc:sldMk cId="3639680527" sldId="323"/>
            <ac:spMk id="171" creationId="{E591581F-6996-442C-A23C-E61D85ADABCC}"/>
          </ac:spMkLst>
        </pc:spChg>
        <pc:graphicFrameChg chg="del">
          <ac:chgData name="Shawn Shao" userId="453d2a0c-6247-4e9c-a934-cabd9d10664f" providerId="ADAL" clId="{B1F64D35-C0BC-41FF-A989-B324C9784952}" dt="2019-08-15T16:41:23.208" v="21" actId="478"/>
          <ac:graphicFrameMkLst>
            <pc:docMk/>
            <pc:sldMk cId="3639680527" sldId="323"/>
            <ac:graphicFrameMk id="67" creationId="{609F34BE-2521-4B7B-AF4C-2031156D118C}"/>
          </ac:graphicFrameMkLst>
        </pc:graphicFrameChg>
        <pc:graphicFrameChg chg="add ord">
          <ac:chgData name="Shawn Shao" userId="453d2a0c-6247-4e9c-a934-cabd9d10664f" providerId="ADAL" clId="{B1F64D35-C0BC-41FF-A989-B324C9784952}" dt="2019-08-15T16:41:40.814" v="23" actId="167"/>
          <ac:graphicFrameMkLst>
            <pc:docMk/>
            <pc:sldMk cId="3639680527" sldId="323"/>
            <ac:graphicFrameMk id="168" creationId="{8DF55FC9-DDF9-4EBE-8E1D-79D3CD5A1442}"/>
          </ac:graphicFrameMkLst>
        </pc:graphicFrameChg>
      </pc:sldChg>
      <pc:sldChg chg="modSp">
        <pc:chgData name="Shawn Shao" userId="453d2a0c-6247-4e9c-a934-cabd9d10664f" providerId="ADAL" clId="{B1F64D35-C0BC-41FF-A989-B324C9784952}" dt="2019-08-15T16:20:56.837" v="18" actId="20577"/>
        <pc:sldMkLst>
          <pc:docMk/>
          <pc:sldMk cId="1882101329" sldId="326"/>
        </pc:sldMkLst>
        <pc:spChg chg="mod">
          <ac:chgData name="Shawn Shao" userId="453d2a0c-6247-4e9c-a934-cabd9d10664f" providerId="ADAL" clId="{B1F64D35-C0BC-41FF-A989-B324C9784952}" dt="2019-08-15T16:20:56.837" v="18" actId="20577"/>
          <ac:spMkLst>
            <pc:docMk/>
            <pc:sldMk cId="1882101329" sldId="326"/>
            <ac:spMk id="22" creationId="{65C71F46-2FFC-4BA0-B617-CDB54D6DDD4E}"/>
          </ac:spMkLst>
        </pc:spChg>
      </pc:sldChg>
      <pc:sldChg chg="modSp">
        <pc:chgData name="Shawn Shao" userId="453d2a0c-6247-4e9c-a934-cabd9d10664f" providerId="ADAL" clId="{B1F64D35-C0BC-41FF-A989-B324C9784952}" dt="2019-08-15T16:43:08.283" v="28" actId="20577"/>
        <pc:sldMkLst>
          <pc:docMk/>
          <pc:sldMk cId="719509835" sldId="338"/>
        </pc:sldMkLst>
        <pc:graphicFrameChg chg="modGraphic">
          <ac:chgData name="Shawn Shao" userId="453d2a0c-6247-4e9c-a934-cabd9d10664f" providerId="ADAL" clId="{B1F64D35-C0BC-41FF-A989-B324C9784952}" dt="2019-08-15T16:43:08.283" v="28" actId="20577"/>
          <ac:graphicFrameMkLst>
            <pc:docMk/>
            <pc:sldMk cId="719509835" sldId="338"/>
            <ac:graphicFrameMk id="176" creationId="{3B536BE5-DED1-45EC-93EA-01023EC5C492}"/>
          </ac:graphicFrameMkLst>
        </pc:graphicFrameChg>
      </pc:sldChg>
      <pc:sldChg chg="modSp">
        <pc:chgData name="Shawn Shao" userId="453d2a0c-6247-4e9c-a934-cabd9d10664f" providerId="ADAL" clId="{B1F64D35-C0BC-41FF-A989-B324C9784952}" dt="2019-08-15T16:45:06.059" v="63" actId="20577"/>
        <pc:sldMkLst>
          <pc:docMk/>
          <pc:sldMk cId="2205422833" sldId="341"/>
        </pc:sldMkLst>
        <pc:graphicFrameChg chg="modGraphic">
          <ac:chgData name="Shawn Shao" userId="453d2a0c-6247-4e9c-a934-cabd9d10664f" providerId="ADAL" clId="{B1F64D35-C0BC-41FF-A989-B324C9784952}" dt="2019-08-15T16:45:06.059" v="63" actId="20577"/>
          <ac:graphicFrameMkLst>
            <pc:docMk/>
            <pc:sldMk cId="2205422833" sldId="341"/>
            <ac:graphicFrameMk id="176" creationId="{3B536BE5-DED1-45EC-93EA-01023EC5C492}"/>
          </ac:graphicFrameMkLst>
        </pc:graphicFrameChg>
      </pc:sldChg>
      <pc:sldChg chg="modSp">
        <pc:chgData name="Shawn Shao" userId="453d2a0c-6247-4e9c-a934-cabd9d10664f" providerId="ADAL" clId="{B1F64D35-C0BC-41FF-A989-B324C9784952}" dt="2019-08-15T16:43:37.510" v="38" actId="1038"/>
        <pc:sldMkLst>
          <pc:docMk/>
          <pc:sldMk cId="3493095654" sldId="348"/>
        </pc:sldMkLst>
        <pc:spChg chg="mod">
          <ac:chgData name="Shawn Shao" userId="453d2a0c-6247-4e9c-a934-cabd9d10664f" providerId="ADAL" clId="{B1F64D35-C0BC-41FF-A989-B324C9784952}" dt="2019-08-15T16:43:37.510" v="38" actId="1038"/>
          <ac:spMkLst>
            <pc:docMk/>
            <pc:sldMk cId="3493095654" sldId="348"/>
            <ac:spMk id="92" creationId="{F4A7CAF9-AD0F-4D13-A830-3EA2C889A529}"/>
          </ac:spMkLst>
        </pc:spChg>
        <pc:graphicFrameChg chg="modGraphic">
          <ac:chgData name="Shawn Shao" userId="453d2a0c-6247-4e9c-a934-cabd9d10664f" providerId="ADAL" clId="{B1F64D35-C0BC-41FF-A989-B324C9784952}" dt="2019-08-15T16:43:21.949" v="34" actId="20577"/>
          <ac:graphicFrameMkLst>
            <pc:docMk/>
            <pc:sldMk cId="3493095654" sldId="348"/>
            <ac:graphicFrameMk id="176" creationId="{3B536BE5-DED1-45EC-93EA-01023EC5C492}"/>
          </ac:graphicFrameMkLst>
        </pc:graphicFrameChg>
      </pc:sldChg>
      <pc:sldChg chg="del">
        <pc:chgData name="Shawn Shao" userId="453d2a0c-6247-4e9c-a934-cabd9d10664f" providerId="ADAL" clId="{B1F64D35-C0BC-41FF-A989-B324C9784952}" dt="2019-08-15T16:15:08.569" v="2" actId="2696"/>
        <pc:sldMkLst>
          <pc:docMk/>
          <pc:sldMk cId="2250334630" sldId="360"/>
        </pc:sldMkLst>
      </pc:sldChg>
    </pc:docChg>
  </pc:docChgLst>
  <pc:docChgLst>
    <pc:chgData name="Shawn Shao" userId="453d2a0c-6247-4e9c-a934-cabd9d10664f" providerId="ADAL" clId="{43DCCBF9-651B-4061-9BDF-F9A740874A38}"/>
    <pc:docChg chg="modSld">
      <pc:chgData name="Shawn Shao" userId="453d2a0c-6247-4e9c-a934-cabd9d10664f" providerId="ADAL" clId="{43DCCBF9-651B-4061-9BDF-F9A740874A38}" dt="2019-08-15T16:47:50.123" v="3" actId="20577"/>
      <pc:docMkLst>
        <pc:docMk/>
      </pc:docMkLst>
      <pc:sldChg chg="modSp">
        <pc:chgData name="Shawn Shao" userId="453d2a0c-6247-4e9c-a934-cabd9d10664f" providerId="ADAL" clId="{43DCCBF9-651B-4061-9BDF-F9A740874A38}" dt="2019-08-15T16:47:50.123" v="3" actId="20577"/>
        <pc:sldMkLst>
          <pc:docMk/>
          <pc:sldMk cId="1593014305" sldId="267"/>
        </pc:sldMkLst>
        <pc:spChg chg="mod">
          <ac:chgData name="Shawn Shao" userId="453d2a0c-6247-4e9c-a934-cabd9d10664f" providerId="ADAL" clId="{43DCCBF9-651B-4061-9BDF-F9A740874A38}" dt="2019-08-15T16:47:50.123" v="3" actId="20577"/>
          <ac:spMkLst>
            <pc:docMk/>
            <pc:sldMk cId="1593014305" sldId="267"/>
            <ac:spMk id="3" creationId="{6E5E3A3E-74A4-4180-9521-CEF713ED43A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Modeste Opt – TP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Modeste Opt – TN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Modeste Opt –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 err="1"/>
                      <a:t>Modeste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Opt</a:t>
                    </a:r>
                    <a:r>
                      <a:rPr lang="en-US" dirty="0"/>
                      <a:t> – TP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Modeste</a:t>
                    </a:r>
                    <a:r>
                      <a:rPr lang="en-US" baseline="0"/>
                      <a:t> Exp - TP</a:t>
                    </a:r>
                    <a:endParaRPr lang="en-US" dirty="0"/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Modeste Opt – TP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Modeste Opt – TN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Modeste Opt –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 err="1"/>
                      <a:t>Modeste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Opt</a:t>
                    </a:r>
                    <a:r>
                      <a:rPr lang="en-US" dirty="0"/>
                      <a:t> – TP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Modeste</a:t>
                    </a:r>
                    <a:r>
                      <a:rPr lang="en-US" baseline="0"/>
                      <a:t> Exp - TP</a:t>
                    </a:r>
                    <a:endParaRPr lang="en-US" dirty="0"/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Modeste Opt – TP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Modeste Opt – TN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Modeste Opt –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 err="1"/>
                      <a:t>Modeste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Opt</a:t>
                    </a:r>
                    <a:r>
                      <a:rPr lang="en-US" dirty="0"/>
                      <a:t> – TP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Modeste</a:t>
                    </a:r>
                    <a:r>
                      <a:rPr lang="en-US" baseline="0"/>
                      <a:t> Exp - TP</a:t>
                    </a:r>
                    <a:endParaRPr lang="en-US" dirty="0"/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Modeste Opt – TP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Modeste Opt – TN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Modeste Opt –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 err="1"/>
                      <a:t>Modeste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Opt</a:t>
                    </a:r>
                    <a:r>
                      <a:rPr lang="en-US" dirty="0"/>
                      <a:t> – TP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Modeste</a:t>
                    </a:r>
                    <a:r>
                      <a:rPr lang="en-US" baseline="0"/>
                      <a:t> Exp - TP</a:t>
                    </a:r>
                    <a:endParaRPr lang="en-US" dirty="0"/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Modeste Opt – TP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Modeste Opt – TN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Modeste Opt –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 err="1"/>
                      <a:t>Modeste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Opt</a:t>
                    </a:r>
                    <a:r>
                      <a:rPr lang="en-US" dirty="0"/>
                      <a:t> – TP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Modeste</a:t>
                    </a:r>
                    <a:r>
                      <a:rPr lang="en-US" baseline="0"/>
                      <a:t> Exp - TP</a:t>
                    </a:r>
                    <a:endParaRPr lang="en-US" dirty="0"/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Farm TP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Farm TP on-site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Farm drought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Farm cost</a:t>
                    </a:r>
                    <a:r>
                      <a:rPr lang="en-US" sz="1000" b="0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rPr>
                      <a:t> </a:t>
                    </a:r>
                    <a:r>
                      <a:rPr lang="en-US" dirty="0"/>
                      <a:t>minimum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Farm carbon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Farm TP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Farm TP on-site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Farm drought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Farm cost</a:t>
                    </a:r>
                    <a:r>
                      <a:rPr lang="en-US" sz="1000" b="0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rPr>
                      <a:t> </a:t>
                    </a:r>
                    <a:r>
                      <a:rPr lang="en-US" dirty="0"/>
                      <a:t>minimum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Farm carbon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F56B9-9BA4-469A-86AD-F89FCD52A1B1}" type="datetimeFigureOut">
              <a:rPr lang="en-CA" smtClean="0"/>
              <a:t>2019-08-15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423EB-AEF8-4D6C-A4D4-3F31332B39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50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3782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  <a:p>
            <a:r>
              <a:rPr lang="en-CA" dirty="0"/>
              <a:t>System supports different level display, LSD or Parcel, municipality, or watershed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5285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  <a:p>
            <a:r>
              <a:rPr lang="en-CA" dirty="0"/>
              <a:t>System supports different level display, LSD or Parcel, municipality, or watershed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6482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Manager project management page – no project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8049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Manager project management page – view existing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0932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Manager add new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13618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Manager add new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4713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  <a:p>
            <a:r>
              <a:rPr lang="en-CA" dirty="0"/>
              <a:t>System supports different level display, LSD or Parcel, municipality, or watershed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943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  <a:p>
            <a:r>
              <a:rPr lang="en-CA" dirty="0"/>
              <a:t>System supports different level display, LSD or Parcel, municipality, or watershed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5976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9762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362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Contact admin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9448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5930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Intelligent BMP selection tool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9418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Intelligent BMP selection on BMP type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5781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Intelligent BMP selection on BMP type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0398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Intelligent BMP selection – table view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1842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Intelligent BMP selection – chart view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211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Budget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5236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Eco-service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0288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Eco-service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166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Eco-service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0459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Confirm message 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36484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Eco-service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65658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Intelligent BMP selection on BMP type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41767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User can also start from overview page and manual apply BMP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7348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387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Manually selection or reviewing intelligent selection of BMP type 1 in table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8268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Manually selection or reviewing intelligent selection of BMP type 1 in chart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48308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Warning if user is going to change Intelligent recommended BMPs.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5750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Manually selection or reviewing intelligent selection of BMP type 2 in table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4935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Manually selection or reviewing intelligent selection of BMP type 3 in table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47497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  <a:p>
            <a:r>
              <a:rPr lang="en-CA" dirty="0"/>
              <a:t>System supports different level display, LSD or Parcel, municipality, or watershed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5646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user register page – submit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76289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Farmer project management page – no project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38759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Farmer project management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2205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Farmer project management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2094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view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81933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 BMP selection type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87306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 BMP selection type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38683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 BMP selection type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81693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 BMP selection type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81180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059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user register page – submit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9542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user register page – submit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4022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user register page – submit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3831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user register page – submit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8637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user register page – submit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1635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6B54-DD6E-4972-87E9-3D98B4534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EC744-E2E6-45AE-BC96-42BDA184F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56BD3-3AA0-4F98-829E-CADF75825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0D807-1A0D-4124-AF65-16F69D28C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E5364-D5A2-407A-9D97-E118B9E2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15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DA36-9C90-48E7-B9E8-0C3EB6C1C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DA1E1-4713-4332-8CD2-382CD1BD6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88B3F-1B07-43CB-9B13-5D9F5715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C02C9-783D-4076-AEAE-22934294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B4387-A702-4734-8E19-D4EE2AAF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520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22B2FA-4979-4988-9AEB-66CEB0EF1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A600F-56BC-4AB4-ABEC-D68D97D4F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ECC6C-A73F-42AD-86BF-FF6663082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429EB-FD4C-4C3F-ACEC-4A4C5B26C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C00D4-351D-48EC-BC4F-8D38D02B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6243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8D99-E585-42D4-A83F-92856B5D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AC63-7395-49F2-BFCE-359D55C53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557D0-4A56-40D4-90DB-6ED0B8DE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E9E1E-2B7A-4DE0-8314-247DB6504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20737-E318-4BE5-8578-2FD797FC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7348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B1E3-330D-476C-AACD-00BB7156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7FDC7-DE60-432F-95E0-5A66467E0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2CC5F-9A16-4A26-B3B6-8A8980175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93805-99EC-47CE-BE2B-48594AB3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D0CD1-291B-4F1D-BDF4-8593A878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99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9E8C-879F-4E55-816B-F8516DB7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3120D-065E-4F87-A86A-B14E5799D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757FA-1BCD-4AC5-8F95-A56F6E143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B502A-9241-4051-A1F4-8A6A51AC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D1A7B-1A9E-4D93-99A9-59D9D81F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5B4C8-2E32-4B4C-9DBB-230FBEA2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077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7A2B-B458-42A0-9C2A-8006AD3D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50C42-696D-4AF2-8257-5B4705E0A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7CC43-491D-4A0B-82BA-D352AAD6E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DC8FC-5349-4B45-A846-3BF8F5120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A48BC-9CE7-43F7-9D97-04B5F9569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A4C9C6-2BBB-4DE8-B1B2-2224C1F1C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AC2232-6FAE-4DBD-AFC2-722AE34C7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37915-55AA-47C2-B91F-7B1CA46C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5608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02F7-BA97-4551-A9DF-0D9E8FA3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2F9BE-BB53-44FD-8240-49AEBB67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92DF-0D6F-4668-93EA-B7AFCC09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418E8-DA5A-4F87-813E-95A13C96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5A0EA9-4B8A-411D-A73E-DFDD44941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BB687-5173-4F43-80C4-0F744D19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0DCE2-A48B-4D24-84F3-816EDDD7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4344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4F078-C3A7-492B-B129-E14AD8ED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2A7D4-547A-4F39-BAC2-658B2B7C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8F5AF-50A0-4E90-980B-20F8A9AF1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800EA-C423-425A-BE8E-9A200A043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B1720-726A-4D39-8400-8E273D35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9B0DB-79A2-46D5-8BCD-03D81A26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788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A935-34EB-4099-AB55-BE7F96B0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E52D01-87D2-45C8-A3CE-60BD65A25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3FF99-6675-40DD-A31D-919F53B0C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C9283-6474-44A3-8BDF-039AE65ED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CBBE3-900C-453A-B701-233C3C2B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9276-BD88-4EEB-8334-CE19226D0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3247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0D5DE1-7563-4A5B-BF33-94643CF6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59F60-6D35-43F2-A881-A7278860B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57C3C-6B2A-4D63-ACF3-FAAC35CE5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2DC6-33C3-49C6-BC3A-BFC57204B7E6}" type="datetimeFigureOut">
              <a:rPr lang="en-CA" smtClean="0"/>
              <a:t>2019-08-15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AC829-FD09-4F7B-8E08-36EDD1FDA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69358-C409-491D-B185-3A8866FEA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553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g"/><Relationship Id="rId3" Type="http://schemas.openxmlformats.org/officeDocument/2006/relationships/hyperlink" Target="mailto:shawn-uoguelph@email.ca" TargetMode="External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svg"/><Relationship Id="rId3" Type="http://schemas.openxmlformats.org/officeDocument/2006/relationships/hyperlink" Target="mailto:shawn-uoguelph@email.ca" TargetMode="External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5.jpeg"/><Relationship Id="rId5" Type="http://schemas.openxmlformats.org/officeDocument/2006/relationships/image" Target="../media/image6.svg"/><Relationship Id="rId15" Type="http://schemas.openxmlformats.org/officeDocument/2006/relationships/image" Target="../media/image16.jpeg"/><Relationship Id="rId10" Type="http://schemas.openxmlformats.org/officeDocument/2006/relationships/image" Target="../media/image14.jp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png"/><Relationship Id="rId3" Type="http://schemas.openxmlformats.org/officeDocument/2006/relationships/hyperlink" Target="mailto:shawn-uoguelph@email.ca" TargetMode="External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9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7.png"/><Relationship Id="rId3" Type="http://schemas.openxmlformats.org/officeDocument/2006/relationships/hyperlink" Target="mailto:shawn-uoguelph@email.ca" TargetMode="External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9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hawn-uoguelph@email.ca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8.svg"/><Relationship Id="rId4" Type="http://schemas.openxmlformats.org/officeDocument/2006/relationships/image" Target="../media/image3.sv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hawn-uoguelph@email.ca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8.svg"/><Relationship Id="rId4" Type="http://schemas.openxmlformats.org/officeDocument/2006/relationships/image" Target="../media/image3.sv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png"/><Relationship Id="rId3" Type="http://schemas.openxmlformats.org/officeDocument/2006/relationships/hyperlink" Target="mailto:shawn-uoguelph@email.ca" TargetMode="External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4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svg"/><Relationship Id="rId4" Type="http://schemas.openxmlformats.org/officeDocument/2006/relationships/image" Target="../media/image23.sv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4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svg"/><Relationship Id="rId4" Type="http://schemas.openxmlformats.org/officeDocument/2006/relationships/image" Target="../media/image23.svg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8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1.xml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6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2.xml"/><Relationship Id="rId11" Type="http://schemas.openxmlformats.org/officeDocument/2006/relationships/hyperlink" Target="mailto:shawn-uoguelph@email.ca" TargetMode="External"/><Relationship Id="rId5" Type="http://schemas.openxmlformats.org/officeDocument/2006/relationships/image" Target="../media/image1.png"/><Relationship Id="rId15" Type="http://schemas.openxmlformats.org/officeDocument/2006/relationships/image" Target="../media/image8.sv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7.png"/><Relationship Id="rId1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6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3.xml"/><Relationship Id="rId11" Type="http://schemas.openxmlformats.org/officeDocument/2006/relationships/hyperlink" Target="mailto:shawn-uoguelph@email.ca" TargetMode="External"/><Relationship Id="rId5" Type="http://schemas.openxmlformats.org/officeDocument/2006/relationships/image" Target="../media/image1.png"/><Relationship Id="rId15" Type="http://schemas.openxmlformats.org/officeDocument/2006/relationships/image" Target="../media/image8.sv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17.png"/><Relationship Id="rId1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6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4.xml"/><Relationship Id="rId11" Type="http://schemas.openxmlformats.org/officeDocument/2006/relationships/hyperlink" Target="mailto:shawn-uoguelph@email.ca" TargetMode="External"/><Relationship Id="rId5" Type="http://schemas.openxmlformats.org/officeDocument/2006/relationships/image" Target="../media/image1.png"/><Relationship Id="rId15" Type="http://schemas.openxmlformats.org/officeDocument/2006/relationships/image" Target="../media/image8.sv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7.png"/><Relationship Id="rId1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mailto:shawn-uoguelph@email.ca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mailto:shawn-uoguelph@email.ca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mailto:shawn-uoguelph@email.ca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mailto:shawn-uoguelph@email.ca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mailto:shawn-uoguelph@email.ca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3.svg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.png"/><Relationship Id="rId5" Type="http://schemas.openxmlformats.org/officeDocument/2006/relationships/image" Target="../media/image5.png"/><Relationship Id="rId15" Type="http://schemas.openxmlformats.org/officeDocument/2006/relationships/image" Target="../media/image27.svg"/><Relationship Id="rId10" Type="http://schemas.openxmlformats.org/officeDocument/2006/relationships/image" Target="../media/image23.svg"/><Relationship Id="rId4" Type="http://schemas.openxmlformats.org/officeDocument/2006/relationships/hyperlink" Target="mailto:shawn-uoguelph@email.ca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mailto:shawn-uoguelph@email.ca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mailto:shawn-uoguelph@email.ca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mailto:shawn-uoguelph@email.ca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.png"/><Relationship Id="rId18" Type="http://schemas.openxmlformats.org/officeDocument/2006/relationships/image" Target="../media/image8.sv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30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5.pn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hyperlink" Target="mailto:shawn-uoguelph@email.ca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.png"/><Relationship Id="rId18" Type="http://schemas.openxmlformats.org/officeDocument/2006/relationships/image" Target="../media/image8.sv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30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5.pn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hyperlink" Target="mailto:shawn-uoguelph@email.ca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mailto:shawn-uoguelph@email.ca" TargetMode="External"/><Relationship Id="rId18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mailto:shawn-uoguelph@email.ca" TargetMode="External"/><Relationship Id="rId18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.png"/><Relationship Id="rId18" Type="http://schemas.openxmlformats.org/officeDocument/2006/relationships/image" Target="../media/image8.sv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5.pn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hyperlink" Target="mailto:shawn-uoguelph@email.ca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.png"/><Relationship Id="rId18" Type="http://schemas.openxmlformats.org/officeDocument/2006/relationships/image" Target="../media/image8.sv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5.pn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hyperlink" Target="mailto:shawn-uoguelph@email.c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mailto:shawn-uoguelph@email.ca" TargetMode="External"/><Relationship Id="rId18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3.svg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.png"/><Relationship Id="rId5" Type="http://schemas.openxmlformats.org/officeDocument/2006/relationships/image" Target="../media/image5.png"/><Relationship Id="rId15" Type="http://schemas.openxmlformats.org/officeDocument/2006/relationships/image" Target="../media/image27.svg"/><Relationship Id="rId10" Type="http://schemas.openxmlformats.org/officeDocument/2006/relationships/image" Target="../media/image23.svg"/><Relationship Id="rId4" Type="http://schemas.openxmlformats.org/officeDocument/2006/relationships/hyperlink" Target="mailto:shawn-uoguelph@email.ca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mailto:shawn-uoguelph@email.ca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mailto:shawn-uoguelph@email.ca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.png"/><Relationship Id="rId18" Type="http://schemas.openxmlformats.org/officeDocument/2006/relationships/image" Target="../media/image8.sv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30.pn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5.pn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hyperlink" Target="mailto:shawn-uoguelph@email.ca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3.svg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.png"/><Relationship Id="rId5" Type="http://schemas.openxmlformats.org/officeDocument/2006/relationships/image" Target="../media/image5.png"/><Relationship Id="rId15" Type="http://schemas.openxmlformats.org/officeDocument/2006/relationships/image" Target="../media/image27.svg"/><Relationship Id="rId10" Type="http://schemas.openxmlformats.org/officeDocument/2006/relationships/image" Target="../media/image23.svg"/><Relationship Id="rId4" Type="http://schemas.openxmlformats.org/officeDocument/2006/relationships/hyperlink" Target="mailto:shawn-uoguelph@email.ca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mailto:shawn-uoguelph@email.ca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mailto:shawn-uoguelph@email.ca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4.pn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29.svg"/><Relationship Id="rId5" Type="http://schemas.openxmlformats.org/officeDocument/2006/relationships/image" Target="../media/image2.png"/><Relationship Id="rId1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4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svg"/><Relationship Id="rId4" Type="http://schemas.openxmlformats.org/officeDocument/2006/relationships/image" Target="../media/image23.sv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8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5.xml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notesSlide" Target="../notesSlides/notesSlide40.xml"/><Relationship Id="rId9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6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6.xml"/><Relationship Id="rId11" Type="http://schemas.openxmlformats.org/officeDocument/2006/relationships/hyperlink" Target="mailto:shawn-uoguelph@email.ca" TargetMode="External"/><Relationship Id="rId5" Type="http://schemas.openxmlformats.org/officeDocument/2006/relationships/image" Target="../media/image1.png"/><Relationship Id="rId15" Type="http://schemas.openxmlformats.org/officeDocument/2006/relationships/image" Target="../media/image8.sv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41.xml"/><Relationship Id="rId9" Type="http://schemas.openxmlformats.org/officeDocument/2006/relationships/image" Target="../media/image17.png"/><Relationship Id="rId1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6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2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7.xml"/><Relationship Id="rId11" Type="http://schemas.openxmlformats.org/officeDocument/2006/relationships/hyperlink" Target="mailto:shawn-uoguelph@email.ca" TargetMode="External"/><Relationship Id="rId5" Type="http://schemas.openxmlformats.org/officeDocument/2006/relationships/image" Target="../media/image1.png"/><Relationship Id="rId15" Type="http://schemas.openxmlformats.org/officeDocument/2006/relationships/image" Target="../media/image8.sv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42.xml"/><Relationship Id="rId9" Type="http://schemas.openxmlformats.org/officeDocument/2006/relationships/image" Target="../media/image17.png"/><Relationship Id="rId1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.sv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hyperlink" Target="mailto:shawn-uoguelph@email.ca" TargetMode="External"/><Relationship Id="rId5" Type="http://schemas.openxmlformats.org/officeDocument/2006/relationships/image" Target="../media/image2.png"/><Relationship Id="rId15" Type="http://schemas.openxmlformats.org/officeDocument/2006/relationships/image" Target="../media/image8.svg"/><Relationship Id="rId10" Type="http://schemas.openxmlformats.org/officeDocument/2006/relationships/image" Target="../media/image4.png"/><Relationship Id="rId4" Type="http://schemas.openxmlformats.org/officeDocument/2006/relationships/image" Target="../media/image23.svg"/><Relationship Id="rId9" Type="http://schemas.openxmlformats.org/officeDocument/2006/relationships/image" Target="../media/image29.svg"/><Relationship Id="rId1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.sv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hyperlink" Target="mailto:shawn-uoguelph@email.ca" TargetMode="External"/><Relationship Id="rId5" Type="http://schemas.openxmlformats.org/officeDocument/2006/relationships/image" Target="../media/image2.png"/><Relationship Id="rId15" Type="http://schemas.openxmlformats.org/officeDocument/2006/relationships/image" Target="../media/image8.svg"/><Relationship Id="rId10" Type="http://schemas.openxmlformats.org/officeDocument/2006/relationships/image" Target="../media/image4.png"/><Relationship Id="rId4" Type="http://schemas.openxmlformats.org/officeDocument/2006/relationships/image" Target="../media/image23.svg"/><Relationship Id="rId9" Type="http://schemas.openxmlformats.org/officeDocument/2006/relationships/image" Target="../media/image29.svg"/><Relationship Id="rId1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hyperlink" Target="mailto:shawn-uoguelph@email.ca" TargetMode="External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6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.sv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hyperlink" Target="mailto:shawn-uoguelph@email.ca" TargetMode="External"/><Relationship Id="rId5" Type="http://schemas.openxmlformats.org/officeDocument/2006/relationships/image" Target="../media/image2.png"/><Relationship Id="rId15" Type="http://schemas.openxmlformats.org/officeDocument/2006/relationships/image" Target="../media/image8.svg"/><Relationship Id="rId10" Type="http://schemas.openxmlformats.org/officeDocument/2006/relationships/image" Target="../media/image4.png"/><Relationship Id="rId4" Type="http://schemas.openxmlformats.org/officeDocument/2006/relationships/image" Target="../media/image23.svg"/><Relationship Id="rId9" Type="http://schemas.openxmlformats.org/officeDocument/2006/relationships/image" Target="../media/image29.svg"/><Relationship Id="rId1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.sv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hyperlink" Target="mailto:shawn-uoguelph@email.ca" TargetMode="External"/><Relationship Id="rId5" Type="http://schemas.openxmlformats.org/officeDocument/2006/relationships/image" Target="../media/image2.png"/><Relationship Id="rId15" Type="http://schemas.openxmlformats.org/officeDocument/2006/relationships/image" Target="../media/image8.svg"/><Relationship Id="rId10" Type="http://schemas.openxmlformats.org/officeDocument/2006/relationships/image" Target="../media/image4.png"/><Relationship Id="rId4" Type="http://schemas.openxmlformats.org/officeDocument/2006/relationships/image" Target="../media/image23.svg"/><Relationship Id="rId9" Type="http://schemas.openxmlformats.org/officeDocument/2006/relationships/image" Target="../media/image29.svg"/><Relationship Id="rId14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6.sv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hyperlink" Target="mailto:shawn-uoguelph@email.ca" TargetMode="External"/><Relationship Id="rId5" Type="http://schemas.openxmlformats.org/officeDocument/2006/relationships/image" Target="../media/image2.png"/><Relationship Id="rId15" Type="http://schemas.openxmlformats.org/officeDocument/2006/relationships/image" Target="../media/image8.svg"/><Relationship Id="rId10" Type="http://schemas.openxmlformats.org/officeDocument/2006/relationships/image" Target="../media/image4.png"/><Relationship Id="rId4" Type="http://schemas.openxmlformats.org/officeDocument/2006/relationships/image" Target="../media/image23.svg"/><Relationship Id="rId9" Type="http://schemas.openxmlformats.org/officeDocument/2006/relationships/image" Target="../media/image29.svg"/><Relationship Id="rId14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F76B4-DD45-4573-AA1B-3344AE5AD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CA" sz="5800" dirty="0"/>
              <a:t>Ecosystem Services Assessment Tool (ESAT)</a:t>
            </a:r>
            <a:br>
              <a:rPr lang="en-CA" sz="5800" dirty="0"/>
            </a:br>
            <a:r>
              <a:rPr lang="en-CA" sz="5800" dirty="0"/>
              <a:t>Interface Design – revision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E3A3E-74A4-4180-9521-CEF713ED4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By Shawn</a:t>
            </a:r>
          </a:p>
          <a:p>
            <a:r>
              <a:rPr lang="en-CA" dirty="0">
                <a:solidFill>
                  <a:schemeClr val="accent1"/>
                </a:solidFill>
              </a:rPr>
              <a:t>August 15, 2019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014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B7F60-8DEF-4DAF-9F9F-DAC353C6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Admin user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EC0A6-6A1A-4B95-9649-E15369185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Admin will manage watersheds/baseline scenarios, create manager accounts, assign watershed to manager</a:t>
            </a:r>
          </a:p>
        </p:txBody>
      </p:sp>
    </p:spTree>
    <p:extLst>
      <p:ext uri="{BB962C8B-B14F-4D97-AF65-F5344CB8AC3E}">
        <p14:creationId xmlns:p14="http://schemas.microsoft.com/office/powerpoint/2010/main" val="4061090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D37D4F1-61E7-4F75-9548-E44FACF94E5A}"/>
              </a:ext>
            </a:extLst>
          </p:cNvPr>
          <p:cNvSpPr/>
          <p:nvPr/>
        </p:nvSpPr>
        <p:spPr>
          <a:xfrm>
            <a:off x="0" y="358290"/>
            <a:ext cx="1971675" cy="6499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CAB00A-9775-4E3C-B2BC-2071D6C0486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017C6-1C0E-4C37-8C01-C2188D01E630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" name="Picture 2" descr="Related image">
              <a:extLst>
                <a:ext uri="{FF2B5EF4-FFF2-40B4-BE49-F238E27FC236}">
                  <a16:creationId xmlns:a16="http://schemas.microsoft.com/office/drawing/2014/main" id="{C3D1CB08-E4A8-4504-AB3F-64B6F7350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6FFCF5-B14A-4594-85CE-D278A5835B6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22" name="Graphic 21" descr="Smiling face with no fill">
              <a:extLst>
                <a:ext uri="{FF2B5EF4-FFF2-40B4-BE49-F238E27FC236}">
                  <a16:creationId xmlns:a16="http://schemas.microsoft.com/office/drawing/2014/main" id="{0B242F49-CE25-4149-AF36-834DF6A3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24" name="Graphic 23" descr="Question mark">
              <a:extLst>
                <a:ext uri="{FF2B5EF4-FFF2-40B4-BE49-F238E27FC236}">
                  <a16:creationId xmlns:a16="http://schemas.microsoft.com/office/drawing/2014/main" id="{DC3E1FE1-C76C-48A3-B8DE-C2E03626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A2B5BF-63AB-4986-9A35-1DED6048995A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67D2B8-01B0-42AC-BF0A-CDAA6FA6DCDA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BD7DA3-3560-4EFC-B169-55A84A91B56E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F3217F-0952-41AB-BC4A-FC51236000D5}"/>
              </a:ext>
            </a:extLst>
          </p:cNvPr>
          <p:cNvGrpSpPr/>
          <p:nvPr/>
        </p:nvGrpSpPr>
        <p:grpSpPr>
          <a:xfrm>
            <a:off x="104182" y="678988"/>
            <a:ext cx="1786216" cy="324000"/>
            <a:chOff x="104182" y="827789"/>
            <a:chExt cx="1786216" cy="3240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DB0F7F-E14D-4EEA-964E-661B247EB114}"/>
                </a:ext>
              </a:extLst>
            </p:cNvPr>
            <p:cNvSpPr txBox="1"/>
            <p:nvPr/>
          </p:nvSpPr>
          <p:spPr>
            <a:xfrm>
              <a:off x="560789" y="897388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Overview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216A43B-AC96-46D9-9E02-FD72C1BB4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182" y="827789"/>
              <a:ext cx="324000" cy="324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E17997-EB13-4F0B-8661-F37E843E7AA4}"/>
              </a:ext>
            </a:extLst>
          </p:cNvPr>
          <p:cNvGrpSpPr/>
          <p:nvPr/>
        </p:nvGrpSpPr>
        <p:grpSpPr>
          <a:xfrm>
            <a:off x="104182" y="1200920"/>
            <a:ext cx="1786216" cy="324000"/>
            <a:chOff x="104182" y="1200920"/>
            <a:chExt cx="1786216" cy="32400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16C2B2-B3A1-4F85-9AEB-9B884E6462F1}"/>
                </a:ext>
              </a:extLst>
            </p:cNvPr>
            <p:cNvSpPr txBox="1"/>
            <p:nvPr/>
          </p:nvSpPr>
          <p:spPr>
            <a:xfrm>
              <a:off x="560789" y="12705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User</a:t>
              </a:r>
            </a:p>
          </p:txBody>
        </p:sp>
        <p:pic>
          <p:nvPicPr>
            <p:cNvPr id="43" name="Graphic 42" descr="Users">
              <a:extLst>
                <a:ext uri="{FF2B5EF4-FFF2-40B4-BE49-F238E27FC236}">
                  <a16:creationId xmlns:a16="http://schemas.microsoft.com/office/drawing/2014/main" id="{E69D5422-467D-48CD-8ECA-DFDADB4E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182" y="1200920"/>
              <a:ext cx="324000" cy="324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0D5FA-5B9D-454E-8B83-9CEB59A45788}"/>
              </a:ext>
            </a:extLst>
          </p:cNvPr>
          <p:cNvGrpSpPr/>
          <p:nvPr/>
        </p:nvGrpSpPr>
        <p:grpSpPr>
          <a:xfrm>
            <a:off x="104182" y="1722852"/>
            <a:ext cx="1776765" cy="243000"/>
            <a:chOff x="118395" y="1803920"/>
            <a:chExt cx="1776765" cy="24300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CEC2E6-24AB-415A-A2B4-DCC1948045BD}"/>
                </a:ext>
              </a:extLst>
            </p:cNvPr>
            <p:cNvSpPr txBox="1"/>
            <p:nvPr/>
          </p:nvSpPr>
          <p:spPr>
            <a:xfrm>
              <a:off x="565551" y="18330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Watershed</a:t>
              </a:r>
            </a:p>
          </p:txBody>
        </p:sp>
        <p:pic>
          <p:nvPicPr>
            <p:cNvPr id="40" name="Picture 3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F534756-3C5A-499B-952E-7EDCD6F71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95" y="1803920"/>
              <a:ext cx="324000" cy="243000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D33FF5C-EFAF-4259-913F-17FFE5B35D84}"/>
              </a:ext>
            </a:extLst>
          </p:cNvPr>
          <p:cNvSpPr txBox="1"/>
          <p:nvPr/>
        </p:nvSpPr>
        <p:spPr>
          <a:xfrm>
            <a:off x="1723784" y="391499"/>
            <a:ext cx="24789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&lt;&lt;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298AC18-A866-4DDF-BD0D-BFE1DA41F69D}"/>
              </a:ext>
            </a:extLst>
          </p:cNvPr>
          <p:cNvSpPr/>
          <p:nvPr/>
        </p:nvSpPr>
        <p:spPr>
          <a:xfrm>
            <a:off x="2539530" y="933253"/>
            <a:ext cx="3761061" cy="1656000"/>
          </a:xfrm>
          <a:prstGeom prst="rect">
            <a:avLst/>
          </a:prstGeom>
          <a:ln w="63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473939A-A8B5-42A4-8ADB-4F98CA3ED9CC}"/>
              </a:ext>
            </a:extLst>
          </p:cNvPr>
          <p:cNvSpPr/>
          <p:nvPr/>
        </p:nvSpPr>
        <p:spPr>
          <a:xfrm>
            <a:off x="3420590" y="933253"/>
            <a:ext cx="2880000" cy="16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>
              <a:spcAft>
                <a:spcPts val="1200"/>
              </a:spcAft>
            </a:pPr>
            <a:r>
              <a:rPr lang="en-CA" sz="1200" b="1" dirty="0">
                <a:solidFill>
                  <a:schemeClr val="bg1"/>
                </a:solidFill>
              </a:rPr>
              <a:t>Activated agriculture producers</a:t>
            </a:r>
          </a:p>
          <a:p>
            <a:pPr lvl="0"/>
            <a:r>
              <a:rPr lang="en-CA" sz="3200" dirty="0">
                <a:solidFill>
                  <a:schemeClr val="bg1"/>
                </a:solidFill>
              </a:rPr>
              <a:t>4,532   </a:t>
            </a:r>
            <a:r>
              <a:rPr lang="en-CA" sz="1200" dirty="0">
                <a:solidFill>
                  <a:schemeClr val="bg1"/>
                </a:solidFill>
              </a:rPr>
              <a:t>5%</a:t>
            </a:r>
            <a:endParaRPr lang="en-CA" sz="1050" dirty="0">
              <a:solidFill>
                <a:schemeClr val="bg1"/>
              </a:solidFill>
            </a:endParaRPr>
          </a:p>
          <a:p>
            <a:pPr lvl="0"/>
            <a:endParaRPr lang="en-CA" sz="1400" b="1" dirty="0">
              <a:solidFill>
                <a:schemeClr val="bg1"/>
              </a:solidFill>
            </a:endParaRPr>
          </a:p>
        </p:txBody>
      </p:sp>
      <p:pic>
        <p:nvPicPr>
          <p:cNvPr id="56" name="Picture 55" descr="A herd of cattle standing next to a cow&#10;&#10;Description automatically generated">
            <a:extLst>
              <a:ext uri="{FF2B5EF4-FFF2-40B4-BE49-F238E27FC236}">
                <a16:creationId xmlns:a16="http://schemas.microsoft.com/office/drawing/2014/main" id="{F3AE0858-B0B9-449D-967F-8D1FD7A12D5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3" t="4352" r="46339" b="28045"/>
          <a:stretch/>
        </p:blipFill>
        <p:spPr>
          <a:xfrm>
            <a:off x="2539529" y="933253"/>
            <a:ext cx="881060" cy="1656000"/>
          </a:xfrm>
          <a:prstGeom prst="rect">
            <a:avLst/>
          </a:prstGeom>
          <a:ln w="12700">
            <a:noFill/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1BAD713-62BD-4020-A55B-CA50CED5E9AD}"/>
              </a:ext>
            </a:extLst>
          </p:cNvPr>
          <p:cNvSpPr/>
          <p:nvPr/>
        </p:nvSpPr>
        <p:spPr>
          <a:xfrm>
            <a:off x="7225497" y="933254"/>
            <a:ext cx="3761061" cy="1656000"/>
          </a:xfrm>
          <a:prstGeom prst="rect">
            <a:avLst/>
          </a:prstGeom>
          <a:ln w="635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3" name="Picture 12" descr="Image result for wetland">
            <a:extLst>
              <a:ext uri="{FF2B5EF4-FFF2-40B4-BE49-F238E27FC236}">
                <a16:creationId xmlns:a16="http://schemas.microsoft.com/office/drawing/2014/main" id="{7F25008E-58AC-448F-816D-632D0A657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0" r="39923"/>
          <a:stretch/>
        </p:blipFill>
        <p:spPr bwMode="auto">
          <a:xfrm>
            <a:off x="7225497" y="933254"/>
            <a:ext cx="881063" cy="165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FF4EF6FC-D209-44EF-9267-EAF8BA36DFB3}"/>
              </a:ext>
            </a:extLst>
          </p:cNvPr>
          <p:cNvSpPr/>
          <p:nvPr/>
        </p:nvSpPr>
        <p:spPr>
          <a:xfrm>
            <a:off x="8106557" y="933253"/>
            <a:ext cx="2880000" cy="16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>
              <a:spcAft>
                <a:spcPts val="1200"/>
              </a:spcAft>
            </a:pPr>
            <a:r>
              <a:rPr lang="en-CA" sz="1200" b="1" dirty="0">
                <a:solidFill>
                  <a:schemeClr val="bg1"/>
                </a:solidFill>
              </a:rPr>
              <a:t>Conservation Manager</a:t>
            </a:r>
          </a:p>
          <a:p>
            <a:pPr lvl="0"/>
            <a:r>
              <a:rPr lang="en-CA" sz="3200" dirty="0">
                <a:solidFill>
                  <a:schemeClr val="bg1"/>
                </a:solidFill>
              </a:rPr>
              <a:t>35</a:t>
            </a:r>
            <a:endParaRPr lang="en-CA" sz="1050" dirty="0">
              <a:solidFill>
                <a:schemeClr val="bg1"/>
              </a:solidFill>
            </a:endParaRPr>
          </a:p>
          <a:p>
            <a:pPr lvl="0"/>
            <a:endParaRPr lang="en-CA" sz="1400" b="1" dirty="0">
              <a:solidFill>
                <a:schemeClr val="bg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0C8735D-74BB-42FB-A178-F3A6BA1FADA2}"/>
              </a:ext>
            </a:extLst>
          </p:cNvPr>
          <p:cNvSpPr/>
          <p:nvPr/>
        </p:nvSpPr>
        <p:spPr>
          <a:xfrm>
            <a:off x="3429000" y="1866900"/>
            <a:ext cx="2867025" cy="647700"/>
          </a:xfrm>
          <a:custGeom>
            <a:avLst/>
            <a:gdLst>
              <a:gd name="connsiteX0" fmla="*/ 0 w 2867025"/>
              <a:gd name="connsiteY0" fmla="*/ 647700 h 647700"/>
              <a:gd name="connsiteX1" fmla="*/ 381000 w 2867025"/>
              <a:gd name="connsiteY1" fmla="*/ 619125 h 647700"/>
              <a:gd name="connsiteX2" fmla="*/ 704850 w 2867025"/>
              <a:gd name="connsiteY2" fmla="*/ 581025 h 647700"/>
              <a:gd name="connsiteX3" fmla="*/ 885825 w 2867025"/>
              <a:gd name="connsiteY3" fmla="*/ 514350 h 647700"/>
              <a:gd name="connsiteX4" fmla="*/ 1143000 w 2867025"/>
              <a:gd name="connsiteY4" fmla="*/ 400050 h 647700"/>
              <a:gd name="connsiteX5" fmla="*/ 1343025 w 2867025"/>
              <a:gd name="connsiteY5" fmla="*/ 361950 h 647700"/>
              <a:gd name="connsiteX6" fmla="*/ 1847850 w 2867025"/>
              <a:gd name="connsiteY6" fmla="*/ 342900 h 647700"/>
              <a:gd name="connsiteX7" fmla="*/ 2228850 w 2867025"/>
              <a:gd name="connsiteY7" fmla="*/ 314325 h 647700"/>
              <a:gd name="connsiteX8" fmla="*/ 2438400 w 2867025"/>
              <a:gd name="connsiteY8" fmla="*/ 247650 h 647700"/>
              <a:gd name="connsiteX9" fmla="*/ 2619375 w 2867025"/>
              <a:gd name="connsiteY9" fmla="*/ 161925 h 647700"/>
              <a:gd name="connsiteX10" fmla="*/ 2867025 w 2867025"/>
              <a:gd name="connsiteY10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7025" h="647700">
                <a:moveTo>
                  <a:pt x="0" y="647700"/>
                </a:moveTo>
                <a:lnTo>
                  <a:pt x="381000" y="619125"/>
                </a:lnTo>
                <a:cubicBezTo>
                  <a:pt x="498475" y="608013"/>
                  <a:pt x="620713" y="598487"/>
                  <a:pt x="704850" y="581025"/>
                </a:cubicBezTo>
                <a:cubicBezTo>
                  <a:pt x="788987" y="563563"/>
                  <a:pt x="812800" y="544512"/>
                  <a:pt x="885825" y="514350"/>
                </a:cubicBezTo>
                <a:cubicBezTo>
                  <a:pt x="958850" y="484188"/>
                  <a:pt x="1066800" y="425450"/>
                  <a:pt x="1143000" y="400050"/>
                </a:cubicBezTo>
                <a:cubicBezTo>
                  <a:pt x="1219200" y="374650"/>
                  <a:pt x="1225550" y="371475"/>
                  <a:pt x="1343025" y="361950"/>
                </a:cubicBezTo>
                <a:cubicBezTo>
                  <a:pt x="1460500" y="352425"/>
                  <a:pt x="1700213" y="350837"/>
                  <a:pt x="1847850" y="342900"/>
                </a:cubicBezTo>
                <a:cubicBezTo>
                  <a:pt x="1995487" y="334963"/>
                  <a:pt x="2130425" y="330200"/>
                  <a:pt x="2228850" y="314325"/>
                </a:cubicBezTo>
                <a:cubicBezTo>
                  <a:pt x="2327275" y="298450"/>
                  <a:pt x="2373313" y="273050"/>
                  <a:pt x="2438400" y="247650"/>
                </a:cubicBezTo>
                <a:cubicBezTo>
                  <a:pt x="2503488" y="222250"/>
                  <a:pt x="2547938" y="203200"/>
                  <a:pt x="2619375" y="161925"/>
                </a:cubicBezTo>
                <a:cubicBezTo>
                  <a:pt x="2690812" y="120650"/>
                  <a:pt x="2778918" y="60325"/>
                  <a:pt x="2867025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090EF991-9FCD-4101-8694-93EB9595C165}"/>
              </a:ext>
            </a:extLst>
          </p:cNvPr>
          <p:cNvSpPr/>
          <p:nvPr/>
        </p:nvSpPr>
        <p:spPr>
          <a:xfrm>
            <a:off x="4929776" y="1613167"/>
            <a:ext cx="97728" cy="6585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</p:spTree>
    <p:extLst>
      <p:ext uri="{BB962C8B-B14F-4D97-AF65-F5344CB8AC3E}">
        <p14:creationId xmlns:p14="http://schemas.microsoft.com/office/powerpoint/2010/main" val="1526265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F2EC206-F33F-4621-BDA3-AEE69C9FFEED}"/>
              </a:ext>
            </a:extLst>
          </p:cNvPr>
          <p:cNvSpPr/>
          <p:nvPr/>
        </p:nvSpPr>
        <p:spPr>
          <a:xfrm>
            <a:off x="2539530" y="933253"/>
            <a:ext cx="3761061" cy="1656000"/>
          </a:xfrm>
          <a:prstGeom prst="rect">
            <a:avLst/>
          </a:prstGeom>
          <a:ln w="63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37D4F1-61E7-4F75-9548-E44FACF94E5A}"/>
              </a:ext>
            </a:extLst>
          </p:cNvPr>
          <p:cNvSpPr/>
          <p:nvPr/>
        </p:nvSpPr>
        <p:spPr>
          <a:xfrm>
            <a:off x="0" y="358290"/>
            <a:ext cx="1971675" cy="6499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CAB00A-9775-4E3C-B2BC-2071D6C0486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017C6-1C0E-4C37-8C01-C2188D01E630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" name="Picture 2" descr="Related image">
              <a:extLst>
                <a:ext uri="{FF2B5EF4-FFF2-40B4-BE49-F238E27FC236}">
                  <a16:creationId xmlns:a16="http://schemas.microsoft.com/office/drawing/2014/main" id="{C3D1CB08-E4A8-4504-AB3F-64B6F7350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6FFCF5-B14A-4594-85CE-D278A5835B6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22" name="Graphic 21" descr="Smiling face with no fill">
              <a:extLst>
                <a:ext uri="{FF2B5EF4-FFF2-40B4-BE49-F238E27FC236}">
                  <a16:creationId xmlns:a16="http://schemas.microsoft.com/office/drawing/2014/main" id="{0B242F49-CE25-4149-AF36-834DF6A3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24" name="Graphic 23" descr="Question mark">
              <a:extLst>
                <a:ext uri="{FF2B5EF4-FFF2-40B4-BE49-F238E27FC236}">
                  <a16:creationId xmlns:a16="http://schemas.microsoft.com/office/drawing/2014/main" id="{DC3E1FE1-C76C-48A3-B8DE-C2E03626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A2B5BF-63AB-4986-9A35-1DED6048995A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67D2B8-01B0-42AC-BF0A-CDAA6FA6DCDA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BD7DA3-3560-4EFC-B169-55A84A91B56E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User management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F3217F-0952-41AB-BC4A-FC51236000D5}"/>
              </a:ext>
            </a:extLst>
          </p:cNvPr>
          <p:cNvGrpSpPr/>
          <p:nvPr/>
        </p:nvGrpSpPr>
        <p:grpSpPr>
          <a:xfrm>
            <a:off x="104182" y="678988"/>
            <a:ext cx="1786216" cy="324000"/>
            <a:chOff x="104182" y="827789"/>
            <a:chExt cx="1786216" cy="3240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DB0F7F-E14D-4EEA-964E-661B247EB114}"/>
                </a:ext>
              </a:extLst>
            </p:cNvPr>
            <p:cNvSpPr txBox="1"/>
            <p:nvPr/>
          </p:nvSpPr>
          <p:spPr>
            <a:xfrm>
              <a:off x="560789" y="897388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/>
                <a:t>Overview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216A43B-AC96-46D9-9E02-FD72C1BB4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182" y="827789"/>
              <a:ext cx="324000" cy="324000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4449B65-EF74-45D1-BADE-1507AC7DAC0A}"/>
              </a:ext>
            </a:extLst>
          </p:cNvPr>
          <p:cNvSpPr/>
          <p:nvPr/>
        </p:nvSpPr>
        <p:spPr>
          <a:xfrm>
            <a:off x="3420590" y="933253"/>
            <a:ext cx="28800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>
              <a:spcAft>
                <a:spcPts val="1200"/>
              </a:spcAft>
            </a:pPr>
            <a:r>
              <a:rPr lang="en-CA" sz="1200" b="1" dirty="0">
                <a:solidFill>
                  <a:prstClr val="black"/>
                </a:solidFill>
              </a:rPr>
              <a:t>Agriculture Producer</a:t>
            </a:r>
          </a:p>
          <a:p>
            <a:pPr lvl="0"/>
            <a:r>
              <a:rPr lang="en-CA" sz="1050" dirty="0">
                <a:solidFill>
                  <a:prstClr val="black"/>
                </a:solidFill>
              </a:rPr>
              <a:t>Producers explore available BMP options and their eco-services and costs in their farm.</a:t>
            </a:r>
          </a:p>
          <a:p>
            <a:pPr lvl="0"/>
            <a:endParaRPr lang="en-CA" sz="1400" b="1" dirty="0">
              <a:solidFill>
                <a:prstClr val="black"/>
              </a:solidFill>
            </a:endParaRPr>
          </a:p>
        </p:txBody>
      </p:sp>
      <p:pic>
        <p:nvPicPr>
          <p:cNvPr id="37" name="Picture 36" descr="A herd of cattle standing next to a cow&#10;&#10;Description automatically generated">
            <a:extLst>
              <a:ext uri="{FF2B5EF4-FFF2-40B4-BE49-F238E27FC236}">
                <a16:creationId xmlns:a16="http://schemas.microsoft.com/office/drawing/2014/main" id="{629FBCA4-7D99-43DF-AD16-E1D0C7C16C5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3" t="4352" r="46339" b="28045"/>
          <a:stretch/>
        </p:blipFill>
        <p:spPr>
          <a:xfrm>
            <a:off x="2539529" y="933253"/>
            <a:ext cx="881060" cy="1656000"/>
          </a:xfrm>
          <a:prstGeom prst="rect">
            <a:avLst/>
          </a:prstGeom>
          <a:ln w="12700">
            <a:noFill/>
          </a:ln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7A66AD2-B856-40E3-95DF-472F8903F03A}"/>
              </a:ext>
            </a:extLst>
          </p:cNvPr>
          <p:cNvSpPr/>
          <p:nvPr/>
        </p:nvSpPr>
        <p:spPr>
          <a:xfrm>
            <a:off x="4345497" y="2147888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+ Add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B1A1CAD-642F-4B74-A001-EED5826D6D9D}"/>
              </a:ext>
            </a:extLst>
          </p:cNvPr>
          <p:cNvSpPr/>
          <p:nvPr/>
        </p:nvSpPr>
        <p:spPr>
          <a:xfrm>
            <a:off x="5316067" y="2147888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Edit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7B43C7-8EE2-4D3F-996F-9E8A34A9B068}"/>
              </a:ext>
            </a:extLst>
          </p:cNvPr>
          <p:cNvSpPr/>
          <p:nvPr/>
        </p:nvSpPr>
        <p:spPr>
          <a:xfrm>
            <a:off x="7225497" y="933254"/>
            <a:ext cx="3761061" cy="1656000"/>
          </a:xfrm>
          <a:prstGeom prst="rect">
            <a:avLst/>
          </a:prstGeom>
          <a:ln w="635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7C89FDF-1FCC-452E-90B3-281526CB9708}"/>
              </a:ext>
            </a:extLst>
          </p:cNvPr>
          <p:cNvSpPr/>
          <p:nvPr/>
        </p:nvSpPr>
        <p:spPr>
          <a:xfrm>
            <a:off x="8106558" y="933254"/>
            <a:ext cx="28800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CA" sz="1200" b="1" dirty="0"/>
              <a:t>Conservation Manager</a:t>
            </a:r>
          </a:p>
          <a:p>
            <a:r>
              <a:rPr lang="en-CA" sz="1050" dirty="0"/>
              <a:t>Conservation managers explore/recommend BMP solutions in regional level (watershed or municipality).</a:t>
            </a:r>
          </a:p>
          <a:p>
            <a:endParaRPr lang="en-CA" sz="14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666191B-CCBE-4FD4-8FBB-72870A3B347A}"/>
              </a:ext>
            </a:extLst>
          </p:cNvPr>
          <p:cNvSpPr/>
          <p:nvPr/>
        </p:nvSpPr>
        <p:spPr>
          <a:xfrm>
            <a:off x="9031468" y="2147889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+ Add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59DB60D-2EC4-48CA-B82F-9C4E24C9CF3F}"/>
              </a:ext>
            </a:extLst>
          </p:cNvPr>
          <p:cNvSpPr/>
          <p:nvPr/>
        </p:nvSpPr>
        <p:spPr>
          <a:xfrm>
            <a:off x="10001146" y="2147889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Edit</a:t>
            </a:r>
          </a:p>
        </p:txBody>
      </p:sp>
      <p:pic>
        <p:nvPicPr>
          <p:cNvPr id="1036" name="Picture 12" descr="Image result for wetland">
            <a:extLst>
              <a:ext uri="{FF2B5EF4-FFF2-40B4-BE49-F238E27FC236}">
                <a16:creationId xmlns:a16="http://schemas.microsoft.com/office/drawing/2014/main" id="{D1A6EA56-C6B7-4B38-A0FF-361198E0B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0" r="39923"/>
          <a:stretch/>
        </p:blipFill>
        <p:spPr bwMode="auto">
          <a:xfrm>
            <a:off x="7225497" y="933254"/>
            <a:ext cx="881063" cy="165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6E17997-EB13-4F0B-8661-F37E843E7AA4}"/>
              </a:ext>
            </a:extLst>
          </p:cNvPr>
          <p:cNvGrpSpPr/>
          <p:nvPr/>
        </p:nvGrpSpPr>
        <p:grpSpPr>
          <a:xfrm>
            <a:off x="104182" y="1200920"/>
            <a:ext cx="1786216" cy="324000"/>
            <a:chOff x="104182" y="1200920"/>
            <a:chExt cx="1786216" cy="32400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16C2B2-B3A1-4F85-9AEB-9B884E6462F1}"/>
                </a:ext>
              </a:extLst>
            </p:cNvPr>
            <p:cNvSpPr txBox="1"/>
            <p:nvPr/>
          </p:nvSpPr>
          <p:spPr>
            <a:xfrm>
              <a:off x="560789" y="12705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User</a:t>
              </a:r>
            </a:p>
          </p:txBody>
        </p:sp>
        <p:pic>
          <p:nvPicPr>
            <p:cNvPr id="43" name="Graphic 42" descr="Users">
              <a:extLst>
                <a:ext uri="{FF2B5EF4-FFF2-40B4-BE49-F238E27FC236}">
                  <a16:creationId xmlns:a16="http://schemas.microsoft.com/office/drawing/2014/main" id="{E69D5422-467D-48CD-8ECA-DFDADB4E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182" y="1200920"/>
              <a:ext cx="324000" cy="3240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4F93E0A-C83F-47B5-BA27-958EA73D4268}"/>
              </a:ext>
            </a:extLst>
          </p:cNvPr>
          <p:cNvGrpSpPr/>
          <p:nvPr/>
        </p:nvGrpSpPr>
        <p:grpSpPr>
          <a:xfrm>
            <a:off x="104182" y="1722852"/>
            <a:ext cx="1776765" cy="243000"/>
            <a:chOff x="118395" y="1803920"/>
            <a:chExt cx="1776765" cy="24300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C0A3FB-55DC-47F2-A8CB-42E8AB53D6AB}"/>
                </a:ext>
              </a:extLst>
            </p:cNvPr>
            <p:cNvSpPr txBox="1"/>
            <p:nvPr/>
          </p:nvSpPr>
          <p:spPr>
            <a:xfrm>
              <a:off x="565551" y="18330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Watershed</a:t>
              </a:r>
            </a:p>
          </p:txBody>
        </p:sp>
        <p:pic>
          <p:nvPicPr>
            <p:cNvPr id="59" name="Picture 5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F742E0B-B537-4E34-AD8D-94B0DE3D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95" y="1803920"/>
              <a:ext cx="324000" cy="243000"/>
            </a:xfrm>
            <a:prstGeom prst="rect">
              <a:avLst/>
            </a:prstGeom>
          </p:spPr>
        </p:pic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7BCBA9B4-9D4D-4118-898D-35E007397552}"/>
              </a:ext>
            </a:extLst>
          </p:cNvPr>
          <p:cNvSpPr/>
          <p:nvPr/>
        </p:nvSpPr>
        <p:spPr>
          <a:xfrm>
            <a:off x="2539529" y="3440748"/>
            <a:ext cx="3761061" cy="1656000"/>
          </a:xfrm>
          <a:prstGeom prst="rect">
            <a:avLst/>
          </a:prstGeom>
          <a:ln w="6350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FEA3424-48B0-45E9-9DAA-189873FBFF2F}"/>
              </a:ext>
            </a:extLst>
          </p:cNvPr>
          <p:cNvSpPr/>
          <p:nvPr/>
        </p:nvSpPr>
        <p:spPr>
          <a:xfrm>
            <a:off x="3420589" y="3440748"/>
            <a:ext cx="28800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>
              <a:spcAft>
                <a:spcPts val="1200"/>
              </a:spcAft>
            </a:pPr>
            <a:r>
              <a:rPr lang="en-CA" sz="1200" b="1" dirty="0">
                <a:solidFill>
                  <a:prstClr val="black"/>
                </a:solidFill>
              </a:rPr>
              <a:t>Technical Support</a:t>
            </a:r>
          </a:p>
          <a:p>
            <a:pPr lvl="0"/>
            <a:r>
              <a:rPr lang="en-CA" sz="1050" dirty="0">
                <a:solidFill>
                  <a:prstClr val="black"/>
                </a:solidFill>
              </a:rPr>
              <a:t>Technical support assess BMP eco-services and costs, maintain ESAT system, and provide technical solutions to users.</a:t>
            </a:r>
          </a:p>
          <a:p>
            <a:pPr lvl="0"/>
            <a:endParaRPr lang="en-CA" sz="1400" b="1" dirty="0">
              <a:solidFill>
                <a:prstClr val="black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87A2B8E-8966-4799-B09D-84E7DD779277}"/>
              </a:ext>
            </a:extLst>
          </p:cNvPr>
          <p:cNvSpPr/>
          <p:nvPr/>
        </p:nvSpPr>
        <p:spPr>
          <a:xfrm>
            <a:off x="5316066" y="4598233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Contact</a:t>
            </a:r>
          </a:p>
        </p:txBody>
      </p:sp>
      <p:pic>
        <p:nvPicPr>
          <p:cNvPr id="1038" name="Picture 14" descr="Image result for technical support">
            <a:extLst>
              <a:ext uri="{FF2B5EF4-FFF2-40B4-BE49-F238E27FC236}">
                <a16:creationId xmlns:a16="http://schemas.microsoft.com/office/drawing/2014/main" id="{7C3E3761-1787-4D29-819C-3D8A24359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6" r="32895"/>
          <a:stretch/>
        </p:blipFill>
        <p:spPr bwMode="auto">
          <a:xfrm>
            <a:off x="2553620" y="3440749"/>
            <a:ext cx="866968" cy="16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80075FE-2520-45A0-9D82-35B57B835FD5}"/>
              </a:ext>
            </a:extLst>
          </p:cNvPr>
          <p:cNvSpPr txBox="1"/>
          <p:nvPr/>
        </p:nvSpPr>
        <p:spPr>
          <a:xfrm>
            <a:off x="1723784" y="391499"/>
            <a:ext cx="24789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&lt;&lt;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BC82D1F-86B6-4F48-9F6A-E53B1D7E6829}"/>
              </a:ext>
            </a:extLst>
          </p:cNvPr>
          <p:cNvSpPr/>
          <p:nvPr/>
        </p:nvSpPr>
        <p:spPr>
          <a:xfrm>
            <a:off x="7423924" y="3803888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Click Edit to get the user list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2396B7-5D61-400B-A423-ADAA94F9AF06}"/>
              </a:ext>
            </a:extLst>
          </p:cNvPr>
          <p:cNvCxnSpPr>
            <a:stCxn id="70" idx="0"/>
            <a:endCxn id="42" idx="2"/>
          </p:cNvCxnSpPr>
          <p:nvPr/>
        </p:nvCxnSpPr>
        <p:spPr>
          <a:xfrm flipH="1" flipV="1">
            <a:off x="5756599" y="2419350"/>
            <a:ext cx="3007171" cy="1384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9DCFC72-FF67-4BE8-B46D-FAAE6F9FDFC5}"/>
              </a:ext>
            </a:extLst>
          </p:cNvPr>
          <p:cNvCxnSpPr>
            <a:stCxn id="70" idx="0"/>
            <a:endCxn id="49" idx="2"/>
          </p:cNvCxnSpPr>
          <p:nvPr/>
        </p:nvCxnSpPr>
        <p:spPr>
          <a:xfrm flipV="1">
            <a:off x="8763770" y="2419351"/>
            <a:ext cx="1677908" cy="138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987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D37D4F1-61E7-4F75-9548-E44FACF94E5A}"/>
              </a:ext>
            </a:extLst>
          </p:cNvPr>
          <p:cNvSpPr/>
          <p:nvPr/>
        </p:nvSpPr>
        <p:spPr>
          <a:xfrm>
            <a:off x="0" y="358290"/>
            <a:ext cx="1971675" cy="6499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CAB00A-9775-4E3C-B2BC-2071D6C0486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017C6-1C0E-4C37-8C01-C2188D01E630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" name="Picture 2" descr="Related image">
              <a:extLst>
                <a:ext uri="{FF2B5EF4-FFF2-40B4-BE49-F238E27FC236}">
                  <a16:creationId xmlns:a16="http://schemas.microsoft.com/office/drawing/2014/main" id="{C3D1CB08-E4A8-4504-AB3F-64B6F7350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6FFCF5-B14A-4594-85CE-D278A5835B6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22" name="Graphic 21" descr="Smiling face with no fill">
              <a:extLst>
                <a:ext uri="{FF2B5EF4-FFF2-40B4-BE49-F238E27FC236}">
                  <a16:creationId xmlns:a16="http://schemas.microsoft.com/office/drawing/2014/main" id="{0B242F49-CE25-4149-AF36-834DF6A3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24" name="Graphic 23" descr="Question mark">
              <a:extLst>
                <a:ext uri="{FF2B5EF4-FFF2-40B4-BE49-F238E27FC236}">
                  <a16:creationId xmlns:a16="http://schemas.microsoft.com/office/drawing/2014/main" id="{DC3E1FE1-C76C-48A3-B8DE-C2E03626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A2B5BF-63AB-4986-9A35-1DED6048995A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67D2B8-01B0-42AC-BF0A-CDAA6FA6DCDA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BD7DA3-3560-4EFC-B169-55A84A91B56E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User management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F3217F-0952-41AB-BC4A-FC51236000D5}"/>
              </a:ext>
            </a:extLst>
          </p:cNvPr>
          <p:cNvGrpSpPr/>
          <p:nvPr/>
        </p:nvGrpSpPr>
        <p:grpSpPr>
          <a:xfrm>
            <a:off x="104182" y="678988"/>
            <a:ext cx="1786216" cy="438931"/>
            <a:chOff x="104182" y="827789"/>
            <a:chExt cx="1786216" cy="4389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DB0F7F-E14D-4EEA-964E-661B247EB114}"/>
                </a:ext>
              </a:extLst>
            </p:cNvPr>
            <p:cNvSpPr txBox="1"/>
            <p:nvPr/>
          </p:nvSpPr>
          <p:spPr>
            <a:xfrm>
              <a:off x="560789" y="897388"/>
              <a:ext cx="1329609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/>
                <a:t>Overview</a:t>
              </a:r>
            </a:p>
            <a:p>
              <a:endParaRPr lang="en-CA" sz="1200" dirty="0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216A43B-AC96-46D9-9E02-FD72C1BB4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182" y="827789"/>
              <a:ext cx="324000" cy="324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E17997-EB13-4F0B-8661-F37E843E7AA4}"/>
              </a:ext>
            </a:extLst>
          </p:cNvPr>
          <p:cNvGrpSpPr/>
          <p:nvPr/>
        </p:nvGrpSpPr>
        <p:grpSpPr>
          <a:xfrm>
            <a:off x="104182" y="1200920"/>
            <a:ext cx="1786216" cy="324000"/>
            <a:chOff x="104182" y="1200920"/>
            <a:chExt cx="1786216" cy="32400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16C2B2-B3A1-4F85-9AEB-9B884E6462F1}"/>
                </a:ext>
              </a:extLst>
            </p:cNvPr>
            <p:cNvSpPr txBox="1"/>
            <p:nvPr/>
          </p:nvSpPr>
          <p:spPr>
            <a:xfrm>
              <a:off x="560789" y="12705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User</a:t>
              </a:r>
            </a:p>
          </p:txBody>
        </p:sp>
        <p:pic>
          <p:nvPicPr>
            <p:cNvPr id="43" name="Graphic 42" descr="Users">
              <a:extLst>
                <a:ext uri="{FF2B5EF4-FFF2-40B4-BE49-F238E27FC236}">
                  <a16:creationId xmlns:a16="http://schemas.microsoft.com/office/drawing/2014/main" id="{E69D5422-467D-48CD-8ECA-DFDADB4E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182" y="1200920"/>
              <a:ext cx="324000" cy="3240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4F93E0A-C83F-47B5-BA27-958EA73D4268}"/>
              </a:ext>
            </a:extLst>
          </p:cNvPr>
          <p:cNvGrpSpPr/>
          <p:nvPr/>
        </p:nvGrpSpPr>
        <p:grpSpPr>
          <a:xfrm>
            <a:off x="104182" y="1722852"/>
            <a:ext cx="1776765" cy="243000"/>
            <a:chOff x="118395" y="1803920"/>
            <a:chExt cx="1776765" cy="24300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C0A3FB-55DC-47F2-A8CB-42E8AB53D6AB}"/>
                </a:ext>
              </a:extLst>
            </p:cNvPr>
            <p:cNvSpPr txBox="1"/>
            <p:nvPr/>
          </p:nvSpPr>
          <p:spPr>
            <a:xfrm>
              <a:off x="565551" y="18330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CA" dirty="0"/>
                <a:t>Watershed</a:t>
              </a:r>
            </a:p>
          </p:txBody>
        </p:sp>
        <p:pic>
          <p:nvPicPr>
            <p:cNvPr id="59" name="Picture 5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F742E0B-B537-4E34-AD8D-94B0DE3D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95" y="1803920"/>
              <a:ext cx="324000" cy="2430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C3A813-17A7-4EBD-BA8C-280191536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074350"/>
              </p:ext>
            </p:extLst>
          </p:nvPr>
        </p:nvGraphicFramePr>
        <p:xfrm>
          <a:off x="2143868" y="870488"/>
          <a:ext cx="7963644" cy="5004244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704107">
                  <a:extLst>
                    <a:ext uri="{9D8B030D-6E8A-4147-A177-3AD203B41FA5}">
                      <a16:colId xmlns:a16="http://schemas.microsoft.com/office/drawing/2014/main" val="3469072932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385260080"/>
                    </a:ext>
                  </a:extLst>
                </a:gridCol>
                <a:gridCol w="955730">
                  <a:extLst>
                    <a:ext uri="{9D8B030D-6E8A-4147-A177-3AD203B41FA5}">
                      <a16:colId xmlns:a16="http://schemas.microsoft.com/office/drawing/2014/main" val="2555884486"/>
                    </a:ext>
                  </a:extLst>
                </a:gridCol>
                <a:gridCol w="1673170">
                  <a:extLst>
                    <a:ext uri="{9D8B030D-6E8A-4147-A177-3AD203B41FA5}">
                      <a16:colId xmlns:a16="http://schemas.microsoft.com/office/drawing/2014/main" val="3392532769"/>
                    </a:ext>
                  </a:extLst>
                </a:gridCol>
                <a:gridCol w="1628775">
                  <a:extLst>
                    <a:ext uri="{9D8B030D-6E8A-4147-A177-3AD203B41FA5}">
                      <a16:colId xmlns:a16="http://schemas.microsoft.com/office/drawing/2014/main" val="3834831844"/>
                    </a:ext>
                  </a:extLst>
                </a:gridCol>
                <a:gridCol w="1023445">
                  <a:extLst>
                    <a:ext uri="{9D8B030D-6E8A-4147-A177-3AD203B41FA5}">
                      <a16:colId xmlns:a16="http://schemas.microsoft.com/office/drawing/2014/main" val="2990108789"/>
                    </a:ext>
                  </a:extLst>
                </a:gridCol>
                <a:gridCol w="702067">
                  <a:extLst>
                    <a:ext uri="{9D8B030D-6E8A-4147-A177-3AD203B41FA5}">
                      <a16:colId xmlns:a16="http://schemas.microsoft.com/office/drawing/2014/main" val="7633069"/>
                    </a:ext>
                  </a:extLst>
                </a:gridCol>
              </a:tblGrid>
              <a:tr h="357446"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ID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Name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Date of birth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Watershed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BMP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Update 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 dirty="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6230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r>
                        <a:rPr lang="en-CA" sz="1000" dirty="0"/>
                        <a:t>#1001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First name last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Watershed 1, watershed 2 …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58692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Shawn Shao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Watershed 1, watershed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08/15/2019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2559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Wanhong Yang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Watershed 1, watershed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640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User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Watershed 1, watershed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0568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Watershed 1, watershed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639932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Watershed 1, watershed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24823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Watershed 1, watershed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301240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Watershed 1, watershed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50775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Watershed 1, watershed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04408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Watershed 1, watershed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4680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Watershed 1, watershed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3753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Watershed 1, watershed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01614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94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FB272D-7918-4672-839E-3E1AAEE29BED}"/>
              </a:ext>
            </a:extLst>
          </p:cNvPr>
          <p:cNvSpPr txBox="1"/>
          <p:nvPr/>
        </p:nvSpPr>
        <p:spPr>
          <a:xfrm>
            <a:off x="2104281" y="501156"/>
            <a:ext cx="262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Conservation manager list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9014BD0-5577-427F-9C82-EA0A1E4B38A9}"/>
              </a:ext>
            </a:extLst>
          </p:cNvPr>
          <p:cNvGraphicFramePr>
            <a:graphicFrameLocks noGrp="1"/>
          </p:cNvGraphicFramePr>
          <p:nvPr/>
        </p:nvGraphicFramePr>
        <p:xfrm>
          <a:off x="2143867" y="6336059"/>
          <a:ext cx="2276192" cy="2647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4524">
                  <a:extLst>
                    <a:ext uri="{9D8B030D-6E8A-4147-A177-3AD203B41FA5}">
                      <a16:colId xmlns:a16="http://schemas.microsoft.com/office/drawing/2014/main" val="254554176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405160254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361996786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922072515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763413177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2401453479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93934483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1988349506"/>
                    </a:ext>
                  </a:extLst>
                </a:gridCol>
              </a:tblGrid>
              <a:tr h="264766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&lt;&lt;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&gt;&gt;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404268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1C58547-A5ED-47A5-9A58-77427128990D}"/>
              </a:ext>
            </a:extLst>
          </p:cNvPr>
          <p:cNvSpPr txBox="1"/>
          <p:nvPr/>
        </p:nvSpPr>
        <p:spPr>
          <a:xfrm>
            <a:off x="1723784" y="391499"/>
            <a:ext cx="24789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&lt;&lt;</a:t>
            </a: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27691094-BF31-4284-9414-C34DD776CCA6}"/>
              </a:ext>
            </a:extLst>
          </p:cNvPr>
          <p:cNvSpPr/>
          <p:nvPr/>
        </p:nvSpPr>
        <p:spPr>
          <a:xfrm rot="10800000">
            <a:off x="2477779" y="1058866"/>
            <a:ext cx="97728" cy="658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pic>
        <p:nvPicPr>
          <p:cNvPr id="46" name="Picture 8" descr="Related image">
            <a:extLst>
              <a:ext uri="{FF2B5EF4-FFF2-40B4-BE49-F238E27FC236}">
                <a16:creationId xmlns:a16="http://schemas.microsoft.com/office/drawing/2014/main" id="{66FBBF9D-2705-406F-88F8-74D5DAA06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1328019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Pencil">
            <a:extLst>
              <a:ext uri="{FF2B5EF4-FFF2-40B4-BE49-F238E27FC236}">
                <a16:creationId xmlns:a16="http://schemas.microsoft.com/office/drawing/2014/main" id="{804A2001-7235-4001-8B23-3D8458E160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1314996"/>
            <a:ext cx="180000" cy="180000"/>
          </a:xfrm>
          <a:prstGeom prst="rect">
            <a:avLst/>
          </a:prstGeom>
        </p:spPr>
      </p:pic>
      <p:pic>
        <p:nvPicPr>
          <p:cNvPr id="48" name="Picture 8" descr="Related image">
            <a:extLst>
              <a:ext uri="{FF2B5EF4-FFF2-40B4-BE49-F238E27FC236}">
                <a16:creationId xmlns:a16="http://schemas.microsoft.com/office/drawing/2014/main" id="{FD441D23-9850-4855-9195-1498FAA5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1694277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raphic 48" descr="Pencil">
            <a:extLst>
              <a:ext uri="{FF2B5EF4-FFF2-40B4-BE49-F238E27FC236}">
                <a16:creationId xmlns:a16="http://schemas.microsoft.com/office/drawing/2014/main" id="{84F10D73-BF2B-41AA-9C02-68EBCB4677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1681254"/>
            <a:ext cx="180000" cy="180000"/>
          </a:xfrm>
          <a:prstGeom prst="rect">
            <a:avLst/>
          </a:prstGeom>
        </p:spPr>
      </p:pic>
      <p:pic>
        <p:nvPicPr>
          <p:cNvPr id="50" name="Picture 8" descr="Related image">
            <a:extLst>
              <a:ext uri="{FF2B5EF4-FFF2-40B4-BE49-F238E27FC236}">
                <a16:creationId xmlns:a16="http://schemas.microsoft.com/office/drawing/2014/main" id="{6F7E32AD-9F06-4AA0-990E-15394F3B1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205485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Graphic 64" descr="Pencil">
            <a:extLst>
              <a:ext uri="{FF2B5EF4-FFF2-40B4-BE49-F238E27FC236}">
                <a16:creationId xmlns:a16="http://schemas.microsoft.com/office/drawing/2014/main" id="{757F6130-EB13-4C3F-96B7-00E4FBE312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2041828"/>
            <a:ext cx="180000" cy="180000"/>
          </a:xfrm>
          <a:prstGeom prst="rect">
            <a:avLst/>
          </a:prstGeom>
        </p:spPr>
      </p:pic>
      <p:pic>
        <p:nvPicPr>
          <p:cNvPr id="68" name="Picture 8" descr="Related image">
            <a:extLst>
              <a:ext uri="{FF2B5EF4-FFF2-40B4-BE49-F238E27FC236}">
                <a16:creationId xmlns:a16="http://schemas.microsoft.com/office/drawing/2014/main" id="{C5A454F5-D1AC-41D0-AF21-A35624AE2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2449684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Graphic 68" descr="Pencil">
            <a:extLst>
              <a:ext uri="{FF2B5EF4-FFF2-40B4-BE49-F238E27FC236}">
                <a16:creationId xmlns:a16="http://schemas.microsoft.com/office/drawing/2014/main" id="{1FBE7B69-3F31-4C5A-8D56-792A5D7B0D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2436661"/>
            <a:ext cx="180000" cy="180000"/>
          </a:xfrm>
          <a:prstGeom prst="rect">
            <a:avLst/>
          </a:prstGeom>
        </p:spPr>
      </p:pic>
      <p:pic>
        <p:nvPicPr>
          <p:cNvPr id="70" name="Picture 8" descr="Related image">
            <a:extLst>
              <a:ext uri="{FF2B5EF4-FFF2-40B4-BE49-F238E27FC236}">
                <a16:creationId xmlns:a16="http://schemas.microsoft.com/office/drawing/2014/main" id="{792A37EA-E45B-4D6E-A08E-DEE0D285C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2747049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Graphic 70" descr="Pencil">
            <a:extLst>
              <a:ext uri="{FF2B5EF4-FFF2-40B4-BE49-F238E27FC236}">
                <a16:creationId xmlns:a16="http://schemas.microsoft.com/office/drawing/2014/main" id="{F079F701-8A51-4EB1-9F51-F6CFF92885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2734026"/>
            <a:ext cx="180000" cy="180000"/>
          </a:xfrm>
          <a:prstGeom prst="rect">
            <a:avLst/>
          </a:prstGeom>
        </p:spPr>
      </p:pic>
      <p:pic>
        <p:nvPicPr>
          <p:cNvPr id="72" name="Picture 8" descr="Related image">
            <a:extLst>
              <a:ext uri="{FF2B5EF4-FFF2-40B4-BE49-F238E27FC236}">
                <a16:creationId xmlns:a16="http://schemas.microsoft.com/office/drawing/2014/main" id="{E368BF27-1D48-4F28-9D8D-544C098AE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3113307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Graphic 72" descr="Pencil">
            <a:extLst>
              <a:ext uri="{FF2B5EF4-FFF2-40B4-BE49-F238E27FC236}">
                <a16:creationId xmlns:a16="http://schemas.microsoft.com/office/drawing/2014/main" id="{CEE96D89-EB12-4272-99F4-F805928AD0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3100284"/>
            <a:ext cx="180000" cy="180000"/>
          </a:xfrm>
          <a:prstGeom prst="rect">
            <a:avLst/>
          </a:prstGeom>
        </p:spPr>
      </p:pic>
      <p:pic>
        <p:nvPicPr>
          <p:cNvPr id="74" name="Picture 8" descr="Related image">
            <a:extLst>
              <a:ext uri="{FF2B5EF4-FFF2-40B4-BE49-F238E27FC236}">
                <a16:creationId xmlns:a16="http://schemas.microsoft.com/office/drawing/2014/main" id="{F1FA22BA-F20F-45F4-A8F7-3738C364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347388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Graphic 74" descr="Pencil">
            <a:extLst>
              <a:ext uri="{FF2B5EF4-FFF2-40B4-BE49-F238E27FC236}">
                <a16:creationId xmlns:a16="http://schemas.microsoft.com/office/drawing/2014/main" id="{FF7819F6-1B96-4E3B-8059-D7F01E936E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3460858"/>
            <a:ext cx="180000" cy="180000"/>
          </a:xfrm>
          <a:prstGeom prst="rect">
            <a:avLst/>
          </a:prstGeom>
        </p:spPr>
      </p:pic>
      <p:pic>
        <p:nvPicPr>
          <p:cNvPr id="76" name="Picture 8" descr="Related image">
            <a:extLst>
              <a:ext uri="{FF2B5EF4-FFF2-40B4-BE49-F238E27FC236}">
                <a16:creationId xmlns:a16="http://schemas.microsoft.com/office/drawing/2014/main" id="{4327558B-41DA-4D12-B440-D0B71E61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3868714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Graphic 76" descr="Pencil">
            <a:extLst>
              <a:ext uri="{FF2B5EF4-FFF2-40B4-BE49-F238E27FC236}">
                <a16:creationId xmlns:a16="http://schemas.microsoft.com/office/drawing/2014/main" id="{0F05D9D5-B27B-40AD-A649-70CF9C9A09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3855691"/>
            <a:ext cx="180000" cy="180000"/>
          </a:xfrm>
          <a:prstGeom prst="rect">
            <a:avLst/>
          </a:prstGeom>
        </p:spPr>
      </p:pic>
      <p:pic>
        <p:nvPicPr>
          <p:cNvPr id="84" name="Picture 8" descr="Related image">
            <a:extLst>
              <a:ext uri="{FF2B5EF4-FFF2-40B4-BE49-F238E27FC236}">
                <a16:creationId xmlns:a16="http://schemas.microsoft.com/office/drawing/2014/main" id="{0CFA0ADD-8A64-4EF1-90D4-01F2CE44B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4220126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Graphic 84" descr="Pencil">
            <a:extLst>
              <a:ext uri="{FF2B5EF4-FFF2-40B4-BE49-F238E27FC236}">
                <a16:creationId xmlns:a16="http://schemas.microsoft.com/office/drawing/2014/main" id="{5200BB79-0DDA-42F7-B590-61EADF53FF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4207103"/>
            <a:ext cx="180000" cy="180000"/>
          </a:xfrm>
          <a:prstGeom prst="rect">
            <a:avLst/>
          </a:prstGeom>
        </p:spPr>
      </p:pic>
      <p:pic>
        <p:nvPicPr>
          <p:cNvPr id="86" name="Picture 8" descr="Related image">
            <a:extLst>
              <a:ext uri="{FF2B5EF4-FFF2-40B4-BE49-F238E27FC236}">
                <a16:creationId xmlns:a16="http://schemas.microsoft.com/office/drawing/2014/main" id="{AEDB38A7-E883-4BFB-8500-D7D50DCC6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451749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Graphic 86" descr="Pencil">
            <a:extLst>
              <a:ext uri="{FF2B5EF4-FFF2-40B4-BE49-F238E27FC236}">
                <a16:creationId xmlns:a16="http://schemas.microsoft.com/office/drawing/2014/main" id="{D2586954-6029-42C3-911B-67FCFB292B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4504468"/>
            <a:ext cx="180000" cy="180000"/>
          </a:xfrm>
          <a:prstGeom prst="rect">
            <a:avLst/>
          </a:prstGeom>
        </p:spPr>
      </p:pic>
      <p:pic>
        <p:nvPicPr>
          <p:cNvPr id="88" name="Picture 8" descr="Related image">
            <a:extLst>
              <a:ext uri="{FF2B5EF4-FFF2-40B4-BE49-F238E27FC236}">
                <a16:creationId xmlns:a16="http://schemas.microsoft.com/office/drawing/2014/main" id="{554FC5F6-4047-44EB-A519-9C90A9C8A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4883749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Graphic 88" descr="Pencil">
            <a:extLst>
              <a:ext uri="{FF2B5EF4-FFF2-40B4-BE49-F238E27FC236}">
                <a16:creationId xmlns:a16="http://schemas.microsoft.com/office/drawing/2014/main" id="{BB632344-0733-47FC-995F-89CA91480C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4870726"/>
            <a:ext cx="180000" cy="180000"/>
          </a:xfrm>
          <a:prstGeom prst="rect">
            <a:avLst/>
          </a:prstGeom>
        </p:spPr>
      </p:pic>
      <p:pic>
        <p:nvPicPr>
          <p:cNvPr id="90" name="Picture 8" descr="Related image">
            <a:extLst>
              <a:ext uri="{FF2B5EF4-FFF2-40B4-BE49-F238E27FC236}">
                <a16:creationId xmlns:a16="http://schemas.microsoft.com/office/drawing/2014/main" id="{E3098E95-E16B-44F1-AA26-38E3C3345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524432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Graphic 90" descr="Pencil">
            <a:extLst>
              <a:ext uri="{FF2B5EF4-FFF2-40B4-BE49-F238E27FC236}">
                <a16:creationId xmlns:a16="http://schemas.microsoft.com/office/drawing/2014/main" id="{70FF62E3-2278-4EF0-A07C-39238B6F7A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5231300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6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D37D4F1-61E7-4F75-9548-E44FACF94E5A}"/>
              </a:ext>
            </a:extLst>
          </p:cNvPr>
          <p:cNvSpPr/>
          <p:nvPr/>
        </p:nvSpPr>
        <p:spPr>
          <a:xfrm>
            <a:off x="0" y="358290"/>
            <a:ext cx="1971675" cy="6499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CAB00A-9775-4E3C-B2BC-2071D6C0486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017C6-1C0E-4C37-8C01-C2188D01E630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" name="Picture 2" descr="Related image">
              <a:extLst>
                <a:ext uri="{FF2B5EF4-FFF2-40B4-BE49-F238E27FC236}">
                  <a16:creationId xmlns:a16="http://schemas.microsoft.com/office/drawing/2014/main" id="{C3D1CB08-E4A8-4504-AB3F-64B6F7350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6FFCF5-B14A-4594-85CE-D278A5835B6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22" name="Graphic 21" descr="Smiling face with no fill">
              <a:extLst>
                <a:ext uri="{FF2B5EF4-FFF2-40B4-BE49-F238E27FC236}">
                  <a16:creationId xmlns:a16="http://schemas.microsoft.com/office/drawing/2014/main" id="{0B242F49-CE25-4149-AF36-834DF6A3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24" name="Graphic 23" descr="Question mark">
              <a:extLst>
                <a:ext uri="{FF2B5EF4-FFF2-40B4-BE49-F238E27FC236}">
                  <a16:creationId xmlns:a16="http://schemas.microsoft.com/office/drawing/2014/main" id="{DC3E1FE1-C76C-48A3-B8DE-C2E03626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A2B5BF-63AB-4986-9A35-1DED6048995A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67D2B8-01B0-42AC-BF0A-CDAA6FA6DCDA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BD7DA3-3560-4EFC-B169-55A84A91B56E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User management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F3217F-0952-41AB-BC4A-FC51236000D5}"/>
              </a:ext>
            </a:extLst>
          </p:cNvPr>
          <p:cNvGrpSpPr/>
          <p:nvPr/>
        </p:nvGrpSpPr>
        <p:grpSpPr>
          <a:xfrm>
            <a:off x="104182" y="678988"/>
            <a:ext cx="1786216" cy="324000"/>
            <a:chOff x="104182" y="827789"/>
            <a:chExt cx="1786216" cy="3240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DB0F7F-E14D-4EEA-964E-661B247EB114}"/>
                </a:ext>
              </a:extLst>
            </p:cNvPr>
            <p:cNvSpPr txBox="1"/>
            <p:nvPr/>
          </p:nvSpPr>
          <p:spPr>
            <a:xfrm>
              <a:off x="560789" y="897388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/>
                <a:t>Overview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216A43B-AC96-46D9-9E02-FD72C1BB4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182" y="827789"/>
              <a:ext cx="324000" cy="324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E17997-EB13-4F0B-8661-F37E843E7AA4}"/>
              </a:ext>
            </a:extLst>
          </p:cNvPr>
          <p:cNvGrpSpPr/>
          <p:nvPr/>
        </p:nvGrpSpPr>
        <p:grpSpPr>
          <a:xfrm>
            <a:off x="104182" y="1200920"/>
            <a:ext cx="1786216" cy="324000"/>
            <a:chOff x="104182" y="1200920"/>
            <a:chExt cx="1786216" cy="32400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16C2B2-B3A1-4F85-9AEB-9B884E6462F1}"/>
                </a:ext>
              </a:extLst>
            </p:cNvPr>
            <p:cNvSpPr txBox="1"/>
            <p:nvPr/>
          </p:nvSpPr>
          <p:spPr>
            <a:xfrm>
              <a:off x="560789" y="12705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User</a:t>
              </a:r>
            </a:p>
          </p:txBody>
        </p:sp>
        <p:pic>
          <p:nvPicPr>
            <p:cNvPr id="43" name="Graphic 42" descr="Users">
              <a:extLst>
                <a:ext uri="{FF2B5EF4-FFF2-40B4-BE49-F238E27FC236}">
                  <a16:creationId xmlns:a16="http://schemas.microsoft.com/office/drawing/2014/main" id="{E69D5422-467D-48CD-8ECA-DFDADB4E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182" y="1200920"/>
              <a:ext cx="324000" cy="3240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4F93E0A-C83F-47B5-BA27-958EA73D4268}"/>
              </a:ext>
            </a:extLst>
          </p:cNvPr>
          <p:cNvGrpSpPr/>
          <p:nvPr/>
        </p:nvGrpSpPr>
        <p:grpSpPr>
          <a:xfrm>
            <a:off x="104182" y="1722852"/>
            <a:ext cx="1776765" cy="243000"/>
            <a:chOff x="118395" y="1803920"/>
            <a:chExt cx="1776765" cy="24300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C0A3FB-55DC-47F2-A8CB-42E8AB53D6AB}"/>
                </a:ext>
              </a:extLst>
            </p:cNvPr>
            <p:cNvSpPr txBox="1"/>
            <p:nvPr/>
          </p:nvSpPr>
          <p:spPr>
            <a:xfrm>
              <a:off x="565551" y="18330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CA" dirty="0"/>
                <a:t>Watershed</a:t>
              </a:r>
            </a:p>
          </p:txBody>
        </p:sp>
        <p:pic>
          <p:nvPicPr>
            <p:cNvPr id="59" name="Picture 5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F742E0B-B537-4E34-AD8D-94B0DE3D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95" y="1803920"/>
              <a:ext cx="324000" cy="2430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C3A813-17A7-4EBD-BA8C-280191536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635314"/>
              </p:ext>
            </p:extLst>
          </p:nvPr>
        </p:nvGraphicFramePr>
        <p:xfrm>
          <a:off x="2143867" y="870488"/>
          <a:ext cx="8552707" cy="5004244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673249">
                  <a:extLst>
                    <a:ext uri="{9D8B030D-6E8A-4147-A177-3AD203B41FA5}">
                      <a16:colId xmlns:a16="http://schemas.microsoft.com/office/drawing/2014/main" val="3469072932"/>
                    </a:ext>
                  </a:extLst>
                </a:gridCol>
                <a:gridCol w="1354834">
                  <a:extLst>
                    <a:ext uri="{9D8B030D-6E8A-4147-A177-3AD203B41FA5}">
                      <a16:colId xmlns:a16="http://schemas.microsoft.com/office/drawing/2014/main" val="238526008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55588448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3392532769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3834831844"/>
                    </a:ext>
                  </a:extLst>
                </a:gridCol>
                <a:gridCol w="1459016">
                  <a:extLst>
                    <a:ext uri="{9D8B030D-6E8A-4147-A177-3AD203B41FA5}">
                      <a16:colId xmlns:a16="http://schemas.microsoft.com/office/drawing/2014/main" val="1389722005"/>
                    </a:ext>
                  </a:extLst>
                </a:gridCol>
                <a:gridCol w="938078">
                  <a:extLst>
                    <a:ext uri="{9D8B030D-6E8A-4147-A177-3AD203B41FA5}">
                      <a16:colId xmlns:a16="http://schemas.microsoft.com/office/drawing/2014/main" val="2990108789"/>
                    </a:ext>
                  </a:extLst>
                </a:gridCol>
                <a:gridCol w="793780">
                  <a:extLst>
                    <a:ext uri="{9D8B030D-6E8A-4147-A177-3AD203B41FA5}">
                      <a16:colId xmlns:a16="http://schemas.microsoft.com/office/drawing/2014/main" val="7633069"/>
                    </a:ext>
                  </a:extLst>
                </a:gridCol>
              </a:tblGrid>
              <a:tr h="357446"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ID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Name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Date of birth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Municipality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BMP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Status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Update 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 dirty="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6230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r>
                        <a:rPr lang="en-CA" sz="1000" dirty="0"/>
                        <a:t>#1001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First name last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County 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Activated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58692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Shawn Shao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County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08/15/2019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2559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Wanhong Yang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County 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640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User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Registered not activated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0568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Registered not activated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639932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Not registered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24823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Not registered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301240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Not registered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50775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Not registered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04408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Not registered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4680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Not registered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3753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BMP type 1, type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01614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94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FB272D-7918-4672-839E-3E1AAEE29BED}"/>
              </a:ext>
            </a:extLst>
          </p:cNvPr>
          <p:cNvSpPr txBox="1"/>
          <p:nvPr/>
        </p:nvSpPr>
        <p:spPr>
          <a:xfrm>
            <a:off x="2104281" y="501156"/>
            <a:ext cx="253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Agriculture producer list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9014BD0-5577-427F-9C82-EA0A1E4B38A9}"/>
              </a:ext>
            </a:extLst>
          </p:cNvPr>
          <p:cNvGraphicFramePr>
            <a:graphicFrameLocks noGrp="1"/>
          </p:cNvGraphicFramePr>
          <p:nvPr/>
        </p:nvGraphicFramePr>
        <p:xfrm>
          <a:off x="2143867" y="6336059"/>
          <a:ext cx="2276192" cy="2647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4524">
                  <a:extLst>
                    <a:ext uri="{9D8B030D-6E8A-4147-A177-3AD203B41FA5}">
                      <a16:colId xmlns:a16="http://schemas.microsoft.com/office/drawing/2014/main" val="254554176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405160254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361996786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922072515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763413177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2401453479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93934483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1988349506"/>
                    </a:ext>
                  </a:extLst>
                </a:gridCol>
              </a:tblGrid>
              <a:tr h="264766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&lt;&lt;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&gt;&gt;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404268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1C58547-A5ED-47A5-9A58-77427128990D}"/>
              </a:ext>
            </a:extLst>
          </p:cNvPr>
          <p:cNvSpPr txBox="1"/>
          <p:nvPr/>
        </p:nvSpPr>
        <p:spPr>
          <a:xfrm>
            <a:off x="1723784" y="391499"/>
            <a:ext cx="24789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&lt;&lt;</a:t>
            </a: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27691094-BF31-4284-9414-C34DD776CCA6}"/>
              </a:ext>
            </a:extLst>
          </p:cNvPr>
          <p:cNvSpPr/>
          <p:nvPr/>
        </p:nvSpPr>
        <p:spPr>
          <a:xfrm rot="10800000">
            <a:off x="2477779" y="1058866"/>
            <a:ext cx="97728" cy="658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pic>
        <p:nvPicPr>
          <p:cNvPr id="46" name="Picture 8" descr="Related image">
            <a:extLst>
              <a:ext uri="{FF2B5EF4-FFF2-40B4-BE49-F238E27FC236}">
                <a16:creationId xmlns:a16="http://schemas.microsoft.com/office/drawing/2014/main" id="{66FBBF9D-2705-406F-88F8-74D5DAA06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36371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Pencil">
            <a:extLst>
              <a:ext uri="{FF2B5EF4-FFF2-40B4-BE49-F238E27FC236}">
                <a16:creationId xmlns:a16="http://schemas.microsoft.com/office/drawing/2014/main" id="{804A2001-7235-4001-8B23-3D8458E160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48133" y="1350690"/>
            <a:ext cx="180000" cy="180000"/>
          </a:xfrm>
          <a:prstGeom prst="rect">
            <a:avLst/>
          </a:prstGeom>
        </p:spPr>
      </p:pic>
      <p:pic>
        <p:nvPicPr>
          <p:cNvPr id="48" name="Picture 8" descr="Related image">
            <a:extLst>
              <a:ext uri="{FF2B5EF4-FFF2-40B4-BE49-F238E27FC236}">
                <a16:creationId xmlns:a16="http://schemas.microsoft.com/office/drawing/2014/main" id="{FD441D23-9850-4855-9195-1498FAA5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72997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raphic 48" descr="Pencil">
            <a:extLst>
              <a:ext uri="{FF2B5EF4-FFF2-40B4-BE49-F238E27FC236}">
                <a16:creationId xmlns:a16="http://schemas.microsoft.com/office/drawing/2014/main" id="{84F10D73-BF2B-41AA-9C02-68EBCB4677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48133" y="1716948"/>
            <a:ext cx="180000" cy="180000"/>
          </a:xfrm>
          <a:prstGeom prst="rect">
            <a:avLst/>
          </a:prstGeom>
        </p:spPr>
      </p:pic>
      <p:pic>
        <p:nvPicPr>
          <p:cNvPr id="50" name="Picture 8" descr="Related image">
            <a:extLst>
              <a:ext uri="{FF2B5EF4-FFF2-40B4-BE49-F238E27FC236}">
                <a16:creationId xmlns:a16="http://schemas.microsoft.com/office/drawing/2014/main" id="{6F7E32AD-9F06-4AA0-990E-15394F3B1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09054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Graphic 64" descr="Pencil">
            <a:extLst>
              <a:ext uri="{FF2B5EF4-FFF2-40B4-BE49-F238E27FC236}">
                <a16:creationId xmlns:a16="http://schemas.microsoft.com/office/drawing/2014/main" id="{757F6130-EB13-4C3F-96B7-00E4FBE312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48133" y="2077522"/>
            <a:ext cx="180000" cy="180000"/>
          </a:xfrm>
          <a:prstGeom prst="rect">
            <a:avLst/>
          </a:prstGeom>
        </p:spPr>
      </p:pic>
      <p:pic>
        <p:nvPicPr>
          <p:cNvPr id="68" name="Picture 8" descr="Related image">
            <a:extLst>
              <a:ext uri="{FF2B5EF4-FFF2-40B4-BE49-F238E27FC236}">
                <a16:creationId xmlns:a16="http://schemas.microsoft.com/office/drawing/2014/main" id="{C5A454F5-D1AC-41D0-AF21-A35624AE2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48537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Graphic 68" descr="Pencil">
            <a:extLst>
              <a:ext uri="{FF2B5EF4-FFF2-40B4-BE49-F238E27FC236}">
                <a16:creationId xmlns:a16="http://schemas.microsoft.com/office/drawing/2014/main" id="{1FBE7B69-3F31-4C5A-8D56-792A5D7B0D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48133" y="2472355"/>
            <a:ext cx="180000" cy="180000"/>
          </a:xfrm>
          <a:prstGeom prst="rect">
            <a:avLst/>
          </a:prstGeom>
        </p:spPr>
      </p:pic>
      <p:pic>
        <p:nvPicPr>
          <p:cNvPr id="70" name="Picture 8" descr="Related image">
            <a:extLst>
              <a:ext uri="{FF2B5EF4-FFF2-40B4-BE49-F238E27FC236}">
                <a16:creationId xmlns:a16="http://schemas.microsoft.com/office/drawing/2014/main" id="{792A37EA-E45B-4D6E-A08E-DEE0D285C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7827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Graphic 70" descr="Pencil">
            <a:extLst>
              <a:ext uri="{FF2B5EF4-FFF2-40B4-BE49-F238E27FC236}">
                <a16:creationId xmlns:a16="http://schemas.microsoft.com/office/drawing/2014/main" id="{F079F701-8A51-4EB1-9F51-F6CFF92885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48133" y="2769720"/>
            <a:ext cx="180000" cy="180000"/>
          </a:xfrm>
          <a:prstGeom prst="rect">
            <a:avLst/>
          </a:prstGeom>
        </p:spPr>
      </p:pic>
      <p:pic>
        <p:nvPicPr>
          <p:cNvPr id="72" name="Picture 8" descr="Related image">
            <a:extLst>
              <a:ext uri="{FF2B5EF4-FFF2-40B4-BE49-F238E27FC236}">
                <a16:creationId xmlns:a16="http://schemas.microsoft.com/office/drawing/2014/main" id="{E368BF27-1D48-4F28-9D8D-544C098AE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14900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Graphic 72" descr="Pencil">
            <a:extLst>
              <a:ext uri="{FF2B5EF4-FFF2-40B4-BE49-F238E27FC236}">
                <a16:creationId xmlns:a16="http://schemas.microsoft.com/office/drawing/2014/main" id="{CEE96D89-EB12-4272-99F4-F805928AD0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48133" y="3135978"/>
            <a:ext cx="180000" cy="180000"/>
          </a:xfrm>
          <a:prstGeom prst="rect">
            <a:avLst/>
          </a:prstGeom>
        </p:spPr>
      </p:pic>
      <p:pic>
        <p:nvPicPr>
          <p:cNvPr id="74" name="Picture 8" descr="Related image">
            <a:extLst>
              <a:ext uri="{FF2B5EF4-FFF2-40B4-BE49-F238E27FC236}">
                <a16:creationId xmlns:a16="http://schemas.microsoft.com/office/drawing/2014/main" id="{F1FA22BA-F20F-45F4-A8F7-3738C364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50957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Graphic 74" descr="Pencil">
            <a:extLst>
              <a:ext uri="{FF2B5EF4-FFF2-40B4-BE49-F238E27FC236}">
                <a16:creationId xmlns:a16="http://schemas.microsoft.com/office/drawing/2014/main" id="{FF7819F6-1B96-4E3B-8059-D7F01E936E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48133" y="3496552"/>
            <a:ext cx="180000" cy="180000"/>
          </a:xfrm>
          <a:prstGeom prst="rect">
            <a:avLst/>
          </a:prstGeom>
        </p:spPr>
      </p:pic>
      <p:pic>
        <p:nvPicPr>
          <p:cNvPr id="76" name="Picture 8" descr="Related image">
            <a:extLst>
              <a:ext uri="{FF2B5EF4-FFF2-40B4-BE49-F238E27FC236}">
                <a16:creationId xmlns:a16="http://schemas.microsoft.com/office/drawing/2014/main" id="{4327558B-41DA-4D12-B440-D0B71E61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90440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Graphic 76" descr="Pencil">
            <a:extLst>
              <a:ext uri="{FF2B5EF4-FFF2-40B4-BE49-F238E27FC236}">
                <a16:creationId xmlns:a16="http://schemas.microsoft.com/office/drawing/2014/main" id="{0F05D9D5-B27B-40AD-A649-70CF9C9A09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48133" y="3891385"/>
            <a:ext cx="180000" cy="180000"/>
          </a:xfrm>
          <a:prstGeom prst="rect">
            <a:avLst/>
          </a:prstGeom>
        </p:spPr>
      </p:pic>
      <p:pic>
        <p:nvPicPr>
          <p:cNvPr id="84" name="Picture 8" descr="Related image">
            <a:extLst>
              <a:ext uri="{FF2B5EF4-FFF2-40B4-BE49-F238E27FC236}">
                <a16:creationId xmlns:a16="http://schemas.microsoft.com/office/drawing/2014/main" id="{0CFA0ADD-8A64-4EF1-90D4-01F2CE44B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255820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Graphic 84" descr="Pencil">
            <a:extLst>
              <a:ext uri="{FF2B5EF4-FFF2-40B4-BE49-F238E27FC236}">
                <a16:creationId xmlns:a16="http://schemas.microsoft.com/office/drawing/2014/main" id="{5200BB79-0DDA-42F7-B590-61EADF53FF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48133" y="4242797"/>
            <a:ext cx="180000" cy="180000"/>
          </a:xfrm>
          <a:prstGeom prst="rect">
            <a:avLst/>
          </a:prstGeom>
        </p:spPr>
      </p:pic>
      <p:pic>
        <p:nvPicPr>
          <p:cNvPr id="86" name="Picture 8" descr="Related image">
            <a:extLst>
              <a:ext uri="{FF2B5EF4-FFF2-40B4-BE49-F238E27FC236}">
                <a16:creationId xmlns:a16="http://schemas.microsoft.com/office/drawing/2014/main" id="{AEDB38A7-E883-4BFB-8500-D7D50DCC6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55318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Graphic 86" descr="Pencil">
            <a:extLst>
              <a:ext uri="{FF2B5EF4-FFF2-40B4-BE49-F238E27FC236}">
                <a16:creationId xmlns:a16="http://schemas.microsoft.com/office/drawing/2014/main" id="{D2586954-6029-42C3-911B-67FCFB292B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48133" y="4540162"/>
            <a:ext cx="180000" cy="180000"/>
          </a:xfrm>
          <a:prstGeom prst="rect">
            <a:avLst/>
          </a:prstGeom>
        </p:spPr>
      </p:pic>
      <p:pic>
        <p:nvPicPr>
          <p:cNvPr id="88" name="Picture 8" descr="Related image">
            <a:extLst>
              <a:ext uri="{FF2B5EF4-FFF2-40B4-BE49-F238E27FC236}">
                <a16:creationId xmlns:a16="http://schemas.microsoft.com/office/drawing/2014/main" id="{554FC5F6-4047-44EB-A519-9C90A9C8A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9194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Graphic 88" descr="Pencil">
            <a:extLst>
              <a:ext uri="{FF2B5EF4-FFF2-40B4-BE49-F238E27FC236}">
                <a16:creationId xmlns:a16="http://schemas.microsoft.com/office/drawing/2014/main" id="{BB632344-0733-47FC-995F-89CA91480C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48133" y="4906420"/>
            <a:ext cx="180000" cy="180000"/>
          </a:xfrm>
          <a:prstGeom prst="rect">
            <a:avLst/>
          </a:prstGeom>
        </p:spPr>
      </p:pic>
      <p:pic>
        <p:nvPicPr>
          <p:cNvPr id="90" name="Picture 8" descr="Related image">
            <a:extLst>
              <a:ext uri="{FF2B5EF4-FFF2-40B4-BE49-F238E27FC236}">
                <a16:creationId xmlns:a16="http://schemas.microsoft.com/office/drawing/2014/main" id="{E3098E95-E16B-44F1-AA26-38E3C3345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5280017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Graphic 90" descr="Pencil">
            <a:extLst>
              <a:ext uri="{FF2B5EF4-FFF2-40B4-BE49-F238E27FC236}">
                <a16:creationId xmlns:a16="http://schemas.microsoft.com/office/drawing/2014/main" id="{70FF62E3-2278-4EF0-A07C-39238B6F7A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48133" y="5266994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32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55D05F4-90EB-4278-B19D-D4A4E6B26758}"/>
              </a:ext>
            </a:extLst>
          </p:cNvPr>
          <p:cNvSpPr/>
          <p:nvPr/>
        </p:nvSpPr>
        <p:spPr>
          <a:xfrm>
            <a:off x="0" y="349766"/>
            <a:ext cx="3434065" cy="6508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0A80945-AF0B-47F5-9B01-7B3073FAB963}"/>
              </a:ext>
            </a:extLst>
          </p:cNvPr>
          <p:cNvSpPr txBox="1"/>
          <p:nvPr/>
        </p:nvSpPr>
        <p:spPr>
          <a:xfrm>
            <a:off x="9463" y="403856"/>
            <a:ext cx="24789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B0A32BD-D0D9-408F-9B2B-4FC8A241F430}"/>
              </a:ext>
            </a:extLst>
          </p:cNvPr>
          <p:cNvSpPr/>
          <p:nvPr/>
        </p:nvSpPr>
        <p:spPr>
          <a:xfrm>
            <a:off x="9853842" y="358290"/>
            <a:ext cx="2333814" cy="6508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9235150" y="5706602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2171" y="5352971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9173251" y="4983003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09488"/>
              </p:ext>
            </p:extLst>
          </p:nvPr>
        </p:nvGraphicFramePr>
        <p:xfrm>
          <a:off x="8130637" y="56568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3872199" y="1381070"/>
            <a:ext cx="4218974" cy="4468469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7107448" y="562016"/>
            <a:ext cx="886139" cy="205439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288905" y="785270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name*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822569" y="785270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name*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274684" y="1526263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Address*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265841" y="226921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City*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265840" y="2632995"/>
            <a:ext cx="143827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State/Province*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813725" y="2632995"/>
            <a:ext cx="142405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Country*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260537" y="494720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info</a:t>
            </a:r>
            <a:endParaRPr lang="en-CA" sz="1100" b="1" baseline="300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53E16FB-BE71-4F12-9EDB-475596E55DA9}"/>
              </a:ext>
            </a:extLst>
          </p:cNvPr>
          <p:cNvSpPr/>
          <p:nvPr/>
        </p:nvSpPr>
        <p:spPr>
          <a:xfrm>
            <a:off x="377684" y="6403646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Search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284148" y="1153372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Date of birth*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B7BC9AE-46BF-4D08-8A8B-4C67297375C6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FC0CB89-270D-4A56-9E53-B0B7E256B352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4" name="Picture 2" descr="Related image">
              <a:extLst>
                <a:ext uri="{FF2B5EF4-FFF2-40B4-BE49-F238E27FC236}">
                  <a16:creationId xmlns:a16="http://schemas.microsoft.com/office/drawing/2014/main" id="{8BDD1926-275C-4117-801B-EE40DC251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3C4CE0-3867-4DD0-8A04-068D6E4ACE3F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7" name="Graphic 66" descr="Smiling face with no fill">
              <a:extLst>
                <a:ext uri="{FF2B5EF4-FFF2-40B4-BE49-F238E27FC236}">
                  <a16:creationId xmlns:a16="http://schemas.microsoft.com/office/drawing/2014/main" id="{BDB4D842-0347-4239-9119-5736D256C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75" name="Graphic 74" descr="Question mark">
              <a:extLst>
                <a:ext uri="{FF2B5EF4-FFF2-40B4-BE49-F238E27FC236}">
                  <a16:creationId xmlns:a16="http://schemas.microsoft.com/office/drawing/2014/main" id="{62F117CE-B3D6-4483-BA3D-8A41ABF9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995BD0B-695D-49BD-8068-61A43CEDF80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2785386-A1AB-4F6C-9F80-8D2D3F4AC24D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473AC41-7DA4-4AD4-8B29-F62F4DA961AD}"/>
                </a:ext>
              </a:extLst>
            </p:cNvPr>
            <p:cNvSpPr txBox="1"/>
            <p:nvPr/>
          </p:nvSpPr>
          <p:spPr>
            <a:xfrm>
              <a:off x="2090633" y="25568"/>
              <a:ext cx="2357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Add User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DED1005C-190A-45FF-B774-006F0C699C85}"/>
              </a:ext>
            </a:extLst>
          </p:cNvPr>
          <p:cNvSpPr txBox="1"/>
          <p:nvPr/>
        </p:nvSpPr>
        <p:spPr>
          <a:xfrm>
            <a:off x="265841" y="189928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 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EA10614-DF8D-4B04-947E-747D02F77EFE}"/>
              </a:ext>
            </a:extLst>
          </p:cNvPr>
          <p:cNvSpPr txBox="1"/>
          <p:nvPr/>
        </p:nvSpPr>
        <p:spPr>
          <a:xfrm>
            <a:off x="274684" y="335475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Driver’s license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91F4CB1-15AB-46BE-9728-9E07A81DB58E}"/>
              </a:ext>
            </a:extLst>
          </p:cNvPr>
          <p:cNvSpPr txBox="1"/>
          <p:nvPr/>
        </p:nvSpPr>
        <p:spPr>
          <a:xfrm>
            <a:off x="257928" y="3068085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Government issued ID</a:t>
            </a:r>
            <a:endParaRPr lang="en-CA" sz="1100" b="1" baseline="30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EA44CA-4882-4660-89C1-63A99B4C2840}"/>
              </a:ext>
            </a:extLst>
          </p:cNvPr>
          <p:cNvSpPr txBox="1"/>
          <p:nvPr/>
        </p:nvSpPr>
        <p:spPr>
          <a:xfrm>
            <a:off x="284148" y="3759238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4 digits of social insurance number (SIN)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4554AF-5897-4A5D-9640-C5FBB31FB069}"/>
              </a:ext>
            </a:extLst>
          </p:cNvPr>
          <p:cNvSpPr/>
          <p:nvPr/>
        </p:nvSpPr>
        <p:spPr>
          <a:xfrm>
            <a:off x="1830877" y="6403646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Add/Confirm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D640126-1111-4A57-A636-89275F7BE60B}"/>
              </a:ext>
            </a:extLst>
          </p:cNvPr>
          <p:cNvGrpSpPr/>
          <p:nvPr/>
        </p:nvGrpSpPr>
        <p:grpSpPr>
          <a:xfrm>
            <a:off x="288336" y="4455257"/>
            <a:ext cx="2958285" cy="1083447"/>
            <a:chOff x="10039823" y="442664"/>
            <a:chExt cx="2061132" cy="1083447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E65FFDD6-1B1F-44AF-BD49-C9022F044E3E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User type</a:t>
              </a:r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D10D2D-BB42-4A40-97D9-4531D6D62CE3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EDDFE929-8F22-4B62-ABE0-00B721992349}"/>
                </a:ext>
              </a:extLst>
            </p:cNvPr>
            <p:cNvSpPr/>
            <p:nvPr/>
          </p:nvSpPr>
          <p:spPr>
            <a:xfrm>
              <a:off x="10182225" y="805804"/>
              <a:ext cx="1907207" cy="720307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34C5FA4-83D8-4A16-AEE2-ECCE0037AFBE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Agriculture producer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C0F644E-AE21-4D35-9A2A-08BEDF4CD6BC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Conservation manager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33211A3A-AF1F-4068-B216-8301FCE598A7}"/>
              </a:ext>
            </a:extLst>
          </p:cNvPr>
          <p:cNvSpPr txBox="1"/>
          <p:nvPr/>
        </p:nvSpPr>
        <p:spPr>
          <a:xfrm>
            <a:off x="257927" y="4173271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type</a:t>
            </a:r>
            <a:endParaRPr lang="en-CA" sz="1100" b="1" baseline="300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6E8E230-EC0E-4F21-A3C5-983DEE426CB6}"/>
              </a:ext>
            </a:extLst>
          </p:cNvPr>
          <p:cNvSpPr txBox="1"/>
          <p:nvPr/>
        </p:nvSpPr>
        <p:spPr>
          <a:xfrm>
            <a:off x="9878668" y="434493"/>
            <a:ext cx="1437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Location filter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7FABDF4-9368-4100-9478-CFAACFB2115E}"/>
              </a:ext>
            </a:extLst>
          </p:cNvPr>
          <p:cNvGrpSpPr/>
          <p:nvPr/>
        </p:nvGrpSpPr>
        <p:grpSpPr>
          <a:xfrm>
            <a:off x="9992363" y="1822201"/>
            <a:ext cx="2061132" cy="261611"/>
            <a:chOff x="9992363" y="725182"/>
            <a:chExt cx="2061132" cy="352179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7F393262-5F53-4439-8446-E93C60C47E5C}"/>
                </a:ext>
              </a:extLst>
            </p:cNvPr>
            <p:cNvSpPr/>
            <p:nvPr/>
          </p:nvSpPr>
          <p:spPr>
            <a:xfrm>
              <a:off x="9992363" y="725182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 err="1"/>
                <a:t>Subwatershed</a:t>
              </a:r>
              <a:endParaRPr lang="en-CA" sz="1200" dirty="0"/>
            </a:p>
          </p:txBody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FA83FBB4-EBF1-4B8C-9AAF-9E9386A7E650}"/>
                </a:ext>
              </a:extLst>
            </p:cNvPr>
            <p:cNvSpPr/>
            <p:nvPr/>
          </p:nvSpPr>
          <p:spPr>
            <a:xfrm rot="10800000">
              <a:off x="11813733" y="867713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ECB53EC-37BF-4698-A61F-D02A960C69B1}"/>
              </a:ext>
            </a:extLst>
          </p:cNvPr>
          <p:cNvGrpSpPr/>
          <p:nvPr/>
        </p:nvGrpSpPr>
        <p:grpSpPr>
          <a:xfrm>
            <a:off x="9992363" y="725183"/>
            <a:ext cx="2061132" cy="261610"/>
            <a:chOff x="9992363" y="725183"/>
            <a:chExt cx="2061132" cy="261610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30B7E636-C9EA-4A1B-958B-57427FE3C525}"/>
                </a:ext>
              </a:extLst>
            </p:cNvPr>
            <p:cNvSpPr/>
            <p:nvPr/>
          </p:nvSpPr>
          <p:spPr>
            <a:xfrm>
              <a:off x="9992363" y="725183"/>
              <a:ext cx="2061132" cy="2616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Municipality</a:t>
              </a:r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54C13688-6E82-4A97-B51D-C47F1D4D7331}"/>
                </a:ext>
              </a:extLst>
            </p:cNvPr>
            <p:cNvSpPr/>
            <p:nvPr/>
          </p:nvSpPr>
          <p:spPr>
            <a:xfrm rot="10800000">
              <a:off x="11813733" y="831060"/>
              <a:ext cx="108000" cy="5348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221962B-1ED3-4987-BE5C-B950D9947FE9}"/>
              </a:ext>
            </a:extLst>
          </p:cNvPr>
          <p:cNvGrpSpPr/>
          <p:nvPr/>
        </p:nvGrpSpPr>
        <p:grpSpPr>
          <a:xfrm>
            <a:off x="9990183" y="1273691"/>
            <a:ext cx="2061132" cy="261611"/>
            <a:chOff x="9992363" y="725182"/>
            <a:chExt cx="2061132" cy="352179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BA3EE819-E6EB-4C1D-A71C-1E84F19F38E8}"/>
                </a:ext>
              </a:extLst>
            </p:cNvPr>
            <p:cNvSpPr/>
            <p:nvPr/>
          </p:nvSpPr>
          <p:spPr>
            <a:xfrm>
              <a:off x="9992363" y="725182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Watershed</a:t>
              </a:r>
              <a:endParaRPr lang="en-CA" sz="1200" dirty="0"/>
            </a:p>
          </p:txBody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E106DC8B-1134-4E97-B262-75FCA82951B0}"/>
                </a:ext>
              </a:extLst>
            </p:cNvPr>
            <p:cNvSpPr/>
            <p:nvPr/>
          </p:nvSpPr>
          <p:spPr>
            <a:xfrm rot="10800000">
              <a:off x="11813733" y="867713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15AEFFB-7606-4EB8-84DC-81580802F4AE}"/>
              </a:ext>
            </a:extLst>
          </p:cNvPr>
          <p:cNvSpPr/>
          <p:nvPr/>
        </p:nvSpPr>
        <p:spPr>
          <a:xfrm>
            <a:off x="9990183" y="2370710"/>
            <a:ext cx="972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A43886F-508E-4465-AACF-30913CBB1945}"/>
              </a:ext>
            </a:extLst>
          </p:cNvPr>
          <p:cNvSpPr/>
          <p:nvPr/>
        </p:nvSpPr>
        <p:spPr>
          <a:xfrm>
            <a:off x="11070322" y="2372365"/>
            <a:ext cx="972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0CD392-7299-4E78-BFF7-6DF3B7BA4FAF}"/>
              </a:ext>
            </a:extLst>
          </p:cNvPr>
          <p:cNvSpPr txBox="1"/>
          <p:nvPr/>
        </p:nvSpPr>
        <p:spPr>
          <a:xfrm>
            <a:off x="9878668" y="2815905"/>
            <a:ext cx="17037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Assign available BMP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4B81FB0-5BC9-4D28-B245-26DF9FC1D4C8}"/>
              </a:ext>
            </a:extLst>
          </p:cNvPr>
          <p:cNvGrpSpPr/>
          <p:nvPr/>
        </p:nvGrpSpPr>
        <p:grpSpPr>
          <a:xfrm>
            <a:off x="9990183" y="3180367"/>
            <a:ext cx="2052139" cy="1081999"/>
            <a:chOff x="10039823" y="442664"/>
            <a:chExt cx="2061132" cy="1163159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249F75C5-AF16-439E-B9DB-61494EF7AFAD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Assign type</a:t>
              </a:r>
            </a:p>
          </p:txBody>
        </p:sp>
        <p:sp>
          <p:nvSpPr>
            <p:cNvPr id="130" name="Isosceles Triangle 129">
              <a:extLst>
                <a:ext uri="{FF2B5EF4-FFF2-40B4-BE49-F238E27FC236}">
                  <a16:creationId xmlns:a16="http://schemas.microsoft.com/office/drawing/2014/main" id="{A1F66F1E-EBDD-44C6-AC22-F6D22C9B57AA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2DF1D18C-01D2-4F0E-9E99-0BFF4EDCDA45}"/>
                </a:ext>
              </a:extLst>
            </p:cNvPr>
            <p:cNvSpPr/>
            <p:nvPr/>
          </p:nvSpPr>
          <p:spPr>
            <a:xfrm>
              <a:off x="10182225" y="805804"/>
              <a:ext cx="1907207" cy="800019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11805CE-DF6B-4516-B05C-C415A9BD58E6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Based on parcel location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62D0A8F-6D0D-4A96-A413-C3A2CB256EFD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Edit individual BMP</a:t>
              </a: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CD02C0C-AE18-4278-B188-5984BD27271C}"/>
              </a:ext>
            </a:extLst>
          </p:cNvPr>
          <p:cNvSpPr/>
          <p:nvPr/>
        </p:nvSpPr>
        <p:spPr>
          <a:xfrm>
            <a:off x="3442198" y="5653656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Click Search to check if database has information of this user. If true, fill in the existing information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167C218-E061-4864-BE1E-71C1F862CD2E}"/>
              </a:ext>
            </a:extLst>
          </p:cNvPr>
          <p:cNvCxnSpPr>
            <a:endCxn id="102" idx="0"/>
          </p:cNvCxnSpPr>
          <p:nvPr/>
        </p:nvCxnSpPr>
        <p:spPr>
          <a:xfrm flipH="1">
            <a:off x="1036194" y="5924550"/>
            <a:ext cx="2397871" cy="479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68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4B0A32BD-D0D9-408F-9B2B-4FC8A241F430}"/>
              </a:ext>
            </a:extLst>
          </p:cNvPr>
          <p:cNvSpPr/>
          <p:nvPr/>
        </p:nvSpPr>
        <p:spPr>
          <a:xfrm>
            <a:off x="9853842" y="358290"/>
            <a:ext cx="2333814" cy="6508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9235150" y="5706602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2171" y="5352971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9173251" y="4983003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8130637" y="56568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59" name="Rectangle 58">
            <a:extLst>
              <a:ext uri="{FF2B5EF4-FFF2-40B4-BE49-F238E27FC236}">
                <a16:creationId xmlns:a16="http://schemas.microsoft.com/office/drawing/2014/main" id="{8C268682-76A0-40A8-A312-E0CAF2AF824E}"/>
              </a:ext>
            </a:extLst>
          </p:cNvPr>
          <p:cNvSpPr/>
          <p:nvPr/>
        </p:nvSpPr>
        <p:spPr>
          <a:xfrm>
            <a:off x="0" y="349766"/>
            <a:ext cx="3434065" cy="65082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277408" y="827053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name*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811072" y="827053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name*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263187" y="1568046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Address*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254344" y="2310993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City*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254343" y="2674778"/>
            <a:ext cx="143827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State/Province*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802228" y="2674778"/>
            <a:ext cx="142405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Country*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249040" y="536503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info</a:t>
            </a:r>
            <a:endParaRPr lang="en-CA" sz="1100" b="1" baseline="300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53E16FB-BE71-4F12-9EDB-475596E55DA9}"/>
              </a:ext>
            </a:extLst>
          </p:cNvPr>
          <p:cNvSpPr/>
          <p:nvPr/>
        </p:nvSpPr>
        <p:spPr>
          <a:xfrm>
            <a:off x="379299" y="6445429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Search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272651" y="1195155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Date of birth*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1005C-190A-45FF-B774-006F0C699C85}"/>
              </a:ext>
            </a:extLst>
          </p:cNvPr>
          <p:cNvSpPr txBox="1"/>
          <p:nvPr/>
        </p:nvSpPr>
        <p:spPr>
          <a:xfrm>
            <a:off x="254344" y="1941063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 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EA10614-DF8D-4B04-947E-747D02F77EFE}"/>
              </a:ext>
            </a:extLst>
          </p:cNvPr>
          <p:cNvSpPr txBox="1"/>
          <p:nvPr/>
        </p:nvSpPr>
        <p:spPr>
          <a:xfrm>
            <a:off x="263187" y="3396533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Driver’s license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91F4CB1-15AB-46BE-9728-9E07A81DB58E}"/>
              </a:ext>
            </a:extLst>
          </p:cNvPr>
          <p:cNvSpPr txBox="1"/>
          <p:nvPr/>
        </p:nvSpPr>
        <p:spPr>
          <a:xfrm>
            <a:off x="246431" y="3109868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Government issued ID</a:t>
            </a:r>
            <a:endParaRPr lang="en-CA" sz="1100" b="1" baseline="30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EA44CA-4882-4660-89C1-63A99B4C2840}"/>
              </a:ext>
            </a:extLst>
          </p:cNvPr>
          <p:cNvSpPr txBox="1"/>
          <p:nvPr/>
        </p:nvSpPr>
        <p:spPr>
          <a:xfrm>
            <a:off x="272651" y="3801021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4 digits of social insurance number (SIN)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4554AF-5897-4A5D-9640-C5FBB31FB069}"/>
              </a:ext>
            </a:extLst>
          </p:cNvPr>
          <p:cNvSpPr/>
          <p:nvPr/>
        </p:nvSpPr>
        <p:spPr>
          <a:xfrm>
            <a:off x="1832492" y="6445429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Add new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D640126-1111-4A57-A636-89275F7BE60B}"/>
              </a:ext>
            </a:extLst>
          </p:cNvPr>
          <p:cNvGrpSpPr/>
          <p:nvPr/>
        </p:nvGrpSpPr>
        <p:grpSpPr>
          <a:xfrm>
            <a:off x="276839" y="4497040"/>
            <a:ext cx="2958285" cy="352179"/>
            <a:chOff x="10039823" y="442664"/>
            <a:chExt cx="2061132" cy="352179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E65FFDD6-1B1F-44AF-BD49-C9022F044E3E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Agriculture producer</a:t>
              </a:r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85D10D2D-BB42-4A40-97D9-4531D6D62CE3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33211A3A-AF1F-4068-B216-8301FCE598A7}"/>
              </a:ext>
            </a:extLst>
          </p:cNvPr>
          <p:cNvSpPr txBox="1"/>
          <p:nvPr/>
        </p:nvSpPr>
        <p:spPr>
          <a:xfrm>
            <a:off x="246430" y="4215054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type</a:t>
            </a:r>
            <a:endParaRPr lang="en-CA" sz="1100" b="1" baseline="300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6E8E230-EC0E-4F21-A3C5-983DEE426CB6}"/>
              </a:ext>
            </a:extLst>
          </p:cNvPr>
          <p:cNvSpPr txBox="1"/>
          <p:nvPr/>
        </p:nvSpPr>
        <p:spPr>
          <a:xfrm>
            <a:off x="9878668" y="434493"/>
            <a:ext cx="1437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Location filter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7FABDF4-9368-4100-9478-CFAACFB2115E}"/>
              </a:ext>
            </a:extLst>
          </p:cNvPr>
          <p:cNvGrpSpPr/>
          <p:nvPr/>
        </p:nvGrpSpPr>
        <p:grpSpPr>
          <a:xfrm>
            <a:off x="9992363" y="1822201"/>
            <a:ext cx="2061132" cy="261611"/>
            <a:chOff x="9992363" y="725182"/>
            <a:chExt cx="2061132" cy="352179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7F393262-5F53-4439-8446-E93C60C47E5C}"/>
                </a:ext>
              </a:extLst>
            </p:cNvPr>
            <p:cNvSpPr/>
            <p:nvPr/>
          </p:nvSpPr>
          <p:spPr>
            <a:xfrm>
              <a:off x="9992363" y="725182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 err="1"/>
                <a:t>Subwatershed</a:t>
              </a:r>
              <a:endParaRPr lang="en-CA" sz="1200" dirty="0"/>
            </a:p>
          </p:txBody>
        </p:sp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FA83FBB4-EBF1-4B8C-9AAF-9E9386A7E650}"/>
                </a:ext>
              </a:extLst>
            </p:cNvPr>
            <p:cNvSpPr/>
            <p:nvPr/>
          </p:nvSpPr>
          <p:spPr>
            <a:xfrm rot="10800000">
              <a:off x="11813733" y="867713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ECB53EC-37BF-4698-A61F-D02A960C69B1}"/>
              </a:ext>
            </a:extLst>
          </p:cNvPr>
          <p:cNvGrpSpPr/>
          <p:nvPr/>
        </p:nvGrpSpPr>
        <p:grpSpPr>
          <a:xfrm>
            <a:off x="9992363" y="725183"/>
            <a:ext cx="2061132" cy="261610"/>
            <a:chOff x="9992363" y="725183"/>
            <a:chExt cx="2061132" cy="261610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30B7E636-C9EA-4A1B-958B-57427FE3C525}"/>
                </a:ext>
              </a:extLst>
            </p:cNvPr>
            <p:cNvSpPr/>
            <p:nvPr/>
          </p:nvSpPr>
          <p:spPr>
            <a:xfrm>
              <a:off x="9992363" y="725183"/>
              <a:ext cx="2061132" cy="2616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Municipality</a:t>
              </a:r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54C13688-6E82-4A97-B51D-C47F1D4D7331}"/>
                </a:ext>
              </a:extLst>
            </p:cNvPr>
            <p:cNvSpPr/>
            <p:nvPr/>
          </p:nvSpPr>
          <p:spPr>
            <a:xfrm rot="10800000">
              <a:off x="11813733" y="831060"/>
              <a:ext cx="108000" cy="5348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221962B-1ED3-4987-BE5C-B950D9947FE9}"/>
              </a:ext>
            </a:extLst>
          </p:cNvPr>
          <p:cNvGrpSpPr/>
          <p:nvPr/>
        </p:nvGrpSpPr>
        <p:grpSpPr>
          <a:xfrm>
            <a:off x="9990183" y="1273691"/>
            <a:ext cx="2061132" cy="261611"/>
            <a:chOff x="9992363" y="725182"/>
            <a:chExt cx="2061132" cy="352179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BA3EE819-E6EB-4C1D-A71C-1E84F19F38E8}"/>
                </a:ext>
              </a:extLst>
            </p:cNvPr>
            <p:cNvSpPr/>
            <p:nvPr/>
          </p:nvSpPr>
          <p:spPr>
            <a:xfrm>
              <a:off x="9992363" y="725182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Watershed</a:t>
              </a:r>
              <a:endParaRPr lang="en-CA" sz="1200" dirty="0"/>
            </a:p>
          </p:txBody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E106DC8B-1134-4E97-B262-75FCA82951B0}"/>
                </a:ext>
              </a:extLst>
            </p:cNvPr>
            <p:cNvSpPr/>
            <p:nvPr/>
          </p:nvSpPr>
          <p:spPr>
            <a:xfrm rot="10800000">
              <a:off x="11813733" y="867713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15AEFFB-7606-4EB8-84DC-81580802F4AE}"/>
              </a:ext>
            </a:extLst>
          </p:cNvPr>
          <p:cNvSpPr/>
          <p:nvPr/>
        </p:nvSpPr>
        <p:spPr>
          <a:xfrm>
            <a:off x="9990183" y="2370710"/>
            <a:ext cx="972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A43886F-508E-4465-AACF-30913CBB1945}"/>
              </a:ext>
            </a:extLst>
          </p:cNvPr>
          <p:cNvSpPr/>
          <p:nvPr/>
        </p:nvSpPr>
        <p:spPr>
          <a:xfrm>
            <a:off x="11070322" y="2372365"/>
            <a:ext cx="972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0CD392-7299-4E78-BFF7-6DF3B7BA4FAF}"/>
              </a:ext>
            </a:extLst>
          </p:cNvPr>
          <p:cNvSpPr txBox="1"/>
          <p:nvPr/>
        </p:nvSpPr>
        <p:spPr>
          <a:xfrm>
            <a:off x="9878668" y="2815905"/>
            <a:ext cx="17037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Assign available BMP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4B81FB0-5BC9-4D28-B245-26DF9FC1D4C8}"/>
              </a:ext>
            </a:extLst>
          </p:cNvPr>
          <p:cNvGrpSpPr/>
          <p:nvPr/>
        </p:nvGrpSpPr>
        <p:grpSpPr>
          <a:xfrm>
            <a:off x="9990183" y="3180367"/>
            <a:ext cx="2052139" cy="1081999"/>
            <a:chOff x="10039823" y="442664"/>
            <a:chExt cx="2061132" cy="1163159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249F75C5-AF16-439E-B9DB-61494EF7AFAD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Assign type</a:t>
              </a:r>
            </a:p>
          </p:txBody>
        </p:sp>
        <p:sp>
          <p:nvSpPr>
            <p:cNvPr id="130" name="Isosceles Triangle 129">
              <a:extLst>
                <a:ext uri="{FF2B5EF4-FFF2-40B4-BE49-F238E27FC236}">
                  <a16:creationId xmlns:a16="http://schemas.microsoft.com/office/drawing/2014/main" id="{A1F66F1E-EBDD-44C6-AC22-F6D22C9B57AA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2DF1D18C-01D2-4F0E-9E99-0BFF4EDCDA45}"/>
                </a:ext>
              </a:extLst>
            </p:cNvPr>
            <p:cNvSpPr/>
            <p:nvPr/>
          </p:nvSpPr>
          <p:spPr>
            <a:xfrm>
              <a:off x="10182225" y="805804"/>
              <a:ext cx="1907207" cy="800019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11805CE-DF6B-4516-B05C-C415A9BD58E6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Based on location overlap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62D0A8F-6D0D-4A96-A413-C3A2CB256EFD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Edit individual BMP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E007D18-C5DD-49EE-B5EB-E9CD55E9F150}"/>
              </a:ext>
            </a:extLst>
          </p:cNvPr>
          <p:cNvGrpSpPr/>
          <p:nvPr/>
        </p:nvGrpSpPr>
        <p:grpSpPr>
          <a:xfrm>
            <a:off x="9942344" y="4365627"/>
            <a:ext cx="2052139" cy="1661313"/>
            <a:chOff x="9942344" y="4365627"/>
            <a:chExt cx="2052139" cy="1661313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41BB3541-0275-494C-8D11-4791C9B1909B}"/>
                </a:ext>
              </a:extLst>
            </p:cNvPr>
            <p:cNvSpPr/>
            <p:nvPr/>
          </p:nvSpPr>
          <p:spPr>
            <a:xfrm>
              <a:off x="9942344" y="4365627"/>
              <a:ext cx="2052139" cy="3276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BMP type</a:t>
              </a:r>
            </a:p>
          </p:txBody>
        </p:sp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30719A8F-5A57-4C40-9F22-CCCA345339AB}"/>
                </a:ext>
              </a:extLst>
            </p:cNvPr>
            <p:cNvSpPr/>
            <p:nvPr/>
          </p:nvSpPr>
          <p:spPr>
            <a:xfrm rot="10800000">
              <a:off x="11755767" y="4498213"/>
              <a:ext cx="107529" cy="6697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0AFCAB42-4EC5-41E1-B656-5F2042F95FA2}"/>
                </a:ext>
              </a:extLst>
            </p:cNvPr>
            <p:cNvSpPr/>
            <p:nvPr/>
          </p:nvSpPr>
          <p:spPr>
            <a:xfrm>
              <a:off x="10084125" y="4703429"/>
              <a:ext cx="1898886" cy="1323511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8471637-DC88-4620-B816-6637CB64590B}"/>
                </a:ext>
              </a:extLst>
            </p:cNvPr>
            <p:cNvSpPr/>
            <p:nvPr/>
          </p:nvSpPr>
          <p:spPr>
            <a:xfrm>
              <a:off x="10092932" y="4783929"/>
              <a:ext cx="1890078" cy="218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BMP type 1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FBE2FB5-24CB-4B43-9320-3C273E5362B3}"/>
                </a:ext>
              </a:extLst>
            </p:cNvPr>
            <p:cNvSpPr/>
            <p:nvPr/>
          </p:nvSpPr>
          <p:spPr>
            <a:xfrm>
              <a:off x="10098012" y="5078705"/>
              <a:ext cx="1884999" cy="218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0C686C0-5673-4542-B0FD-7D0833E3B333}"/>
                </a:ext>
              </a:extLst>
            </p:cNvPr>
            <p:cNvSpPr/>
            <p:nvPr/>
          </p:nvSpPr>
          <p:spPr>
            <a:xfrm>
              <a:off x="10093650" y="5369026"/>
              <a:ext cx="1890078" cy="2188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BMP type 3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9488EF4-3F98-4D5F-B5E3-2D3547A3714D}"/>
                </a:ext>
              </a:extLst>
            </p:cNvPr>
            <p:cNvSpPr/>
            <p:nvPr/>
          </p:nvSpPr>
          <p:spPr>
            <a:xfrm>
              <a:off x="10098011" y="5718048"/>
              <a:ext cx="1884999" cy="218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C7E7E25-8B36-434F-86AF-3F0CB24AF288}"/>
              </a:ext>
            </a:extLst>
          </p:cNvPr>
          <p:cNvGrpSpPr/>
          <p:nvPr/>
        </p:nvGrpSpPr>
        <p:grpSpPr>
          <a:xfrm>
            <a:off x="4542131" y="2110993"/>
            <a:ext cx="3437456" cy="3489079"/>
            <a:chOff x="3572343" y="1095315"/>
            <a:chExt cx="3437456" cy="3489079"/>
          </a:xfrm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FBE3AB4-8FDE-4CA3-9FD5-FC805B70F92B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D98AFB3-2902-4B8C-93D7-9FBE38769FA1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26C8949-9623-4196-90B6-EF863E3CDD46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BF27B02-E5EF-4354-919B-BCEE7FC30A6F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087A6D1-CD81-4AD7-80DE-75289CA85083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B2D26D3-B903-47C9-9A99-96840D7E3B1E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CE2AEAB-86B1-485E-99A6-06E355CF475F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4A86932-0EF4-4D31-A0F0-0D39B6691A07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7D5D258-8CAE-4823-BC72-46164426FFD4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BAC1526-AB5F-4B97-A9F3-8B47066541D3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4" name="Table 143">
            <a:extLst>
              <a:ext uri="{FF2B5EF4-FFF2-40B4-BE49-F238E27FC236}">
                <a16:creationId xmlns:a16="http://schemas.microsoft.com/office/drawing/2014/main" id="{F86212A6-8A61-4919-B868-F349ADC44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371215"/>
              </p:ext>
            </p:extLst>
          </p:nvPr>
        </p:nvGraphicFramePr>
        <p:xfrm>
          <a:off x="6767930" y="77582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BE4ED99-EF8A-44EA-8849-EFEBCF4FD440}"/>
              </a:ext>
            </a:extLst>
          </p:cNvPr>
          <p:cNvGrpSpPr/>
          <p:nvPr/>
        </p:nvGrpSpPr>
        <p:grpSpPr>
          <a:xfrm>
            <a:off x="6764953" y="570385"/>
            <a:ext cx="1218677" cy="1062075"/>
            <a:chOff x="6960438" y="437025"/>
            <a:chExt cx="1218677" cy="1062075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7FD5CDA5-7567-42A0-A3DA-E257DCBB2F26}"/>
                </a:ext>
              </a:extLst>
            </p:cNvPr>
            <p:cNvGrpSpPr/>
            <p:nvPr/>
          </p:nvGrpSpPr>
          <p:grpSpPr>
            <a:xfrm>
              <a:off x="6960438" y="437025"/>
              <a:ext cx="1218677" cy="205437"/>
              <a:chOff x="6528872" y="1807230"/>
              <a:chExt cx="1795701" cy="449218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9DE9B6D8-F5A8-4D53-AC53-67EFAA21E604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52" name="Isosceles Triangle 151">
                <a:extLst>
                  <a:ext uri="{FF2B5EF4-FFF2-40B4-BE49-F238E27FC236}">
                    <a16:creationId xmlns:a16="http://schemas.microsoft.com/office/drawing/2014/main" id="{C76F1DFC-E666-4AE2-BE3A-B4CFBF7D456F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3C6EB24-DE90-4EEB-8BCA-FE930079E313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0D3834C-D853-4AD1-80D3-7A5DA0F9B0AC}"/>
                </a:ext>
              </a:extLst>
            </p:cNvPr>
            <p:cNvSpPr/>
            <p:nvPr/>
          </p:nvSpPr>
          <p:spPr>
            <a:xfrm>
              <a:off x="7296688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066885A-C59C-4904-905D-41D67E3E1419}"/>
                </a:ext>
              </a:extLst>
            </p:cNvPr>
            <p:cNvSpPr/>
            <p:nvPr/>
          </p:nvSpPr>
          <p:spPr>
            <a:xfrm>
              <a:off x="7329482" y="1188835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E4E5D27-6B26-4663-ACE7-D06C0C92067B}"/>
                </a:ext>
              </a:extLst>
            </p:cNvPr>
            <p:cNvSpPr/>
            <p:nvPr/>
          </p:nvSpPr>
          <p:spPr>
            <a:xfrm>
              <a:off x="7329482" y="1391100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2EDAB4D8-05CA-45B9-936D-43927F861C41}"/>
              </a:ext>
            </a:extLst>
          </p:cNvPr>
          <p:cNvSpPr txBox="1"/>
          <p:nvPr/>
        </p:nvSpPr>
        <p:spPr>
          <a:xfrm>
            <a:off x="9463" y="403856"/>
            <a:ext cx="24789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B1EB664-7229-438E-B46E-DE7F26001F59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AF4E86D-299F-4A44-8876-D22DDDC49E28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56" name="Picture 2" descr="Related image">
              <a:extLst>
                <a:ext uri="{FF2B5EF4-FFF2-40B4-BE49-F238E27FC236}">
                  <a16:creationId xmlns:a16="http://schemas.microsoft.com/office/drawing/2014/main" id="{1A40F683-E190-4F5B-9A8F-308D88AB9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0112A6F-63BF-45EE-A454-C737FDD9B031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58" name="Graphic 157" descr="Smiling face with no fill">
              <a:extLst>
                <a:ext uri="{FF2B5EF4-FFF2-40B4-BE49-F238E27FC236}">
                  <a16:creationId xmlns:a16="http://schemas.microsoft.com/office/drawing/2014/main" id="{E4BCAC9E-0B37-4138-A641-6BC9261C5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59" name="Graphic 158" descr="Question mark">
              <a:extLst>
                <a:ext uri="{FF2B5EF4-FFF2-40B4-BE49-F238E27FC236}">
                  <a16:creationId xmlns:a16="http://schemas.microsoft.com/office/drawing/2014/main" id="{0A823A22-6DD3-4615-97AF-CB452DA94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A3AEFB7-A730-4BDE-9A25-F67954E124AF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6648262-A815-4E04-ADC3-C8355E027598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E43484B-E441-405F-BC22-94BB01A7B50F}"/>
                </a:ext>
              </a:extLst>
            </p:cNvPr>
            <p:cNvSpPr txBox="1"/>
            <p:nvPr/>
          </p:nvSpPr>
          <p:spPr>
            <a:xfrm>
              <a:off x="2090633" y="25568"/>
              <a:ext cx="2357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Add 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7390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D37D4F1-61E7-4F75-9548-E44FACF94E5A}"/>
              </a:ext>
            </a:extLst>
          </p:cNvPr>
          <p:cNvSpPr/>
          <p:nvPr/>
        </p:nvSpPr>
        <p:spPr>
          <a:xfrm>
            <a:off x="0" y="358290"/>
            <a:ext cx="1971675" cy="6499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CAB00A-9775-4E3C-B2BC-2071D6C0486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017C6-1C0E-4C37-8C01-C2188D01E630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" name="Picture 2" descr="Related image">
              <a:extLst>
                <a:ext uri="{FF2B5EF4-FFF2-40B4-BE49-F238E27FC236}">
                  <a16:creationId xmlns:a16="http://schemas.microsoft.com/office/drawing/2014/main" id="{C3D1CB08-E4A8-4504-AB3F-64B6F7350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6FFCF5-B14A-4594-85CE-D278A5835B6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22" name="Graphic 21" descr="Smiling face with no fill">
              <a:extLst>
                <a:ext uri="{FF2B5EF4-FFF2-40B4-BE49-F238E27FC236}">
                  <a16:creationId xmlns:a16="http://schemas.microsoft.com/office/drawing/2014/main" id="{0B242F49-CE25-4149-AF36-834DF6A3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24" name="Graphic 23" descr="Question mark">
              <a:extLst>
                <a:ext uri="{FF2B5EF4-FFF2-40B4-BE49-F238E27FC236}">
                  <a16:creationId xmlns:a16="http://schemas.microsoft.com/office/drawing/2014/main" id="{DC3E1FE1-C76C-48A3-B8DE-C2E03626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A2B5BF-63AB-4986-9A35-1DED6048995A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67D2B8-01B0-42AC-BF0A-CDAA6FA6DCDA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BD7DA3-3560-4EFC-B169-55A84A91B56E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Watershed management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F3217F-0952-41AB-BC4A-FC51236000D5}"/>
              </a:ext>
            </a:extLst>
          </p:cNvPr>
          <p:cNvGrpSpPr/>
          <p:nvPr/>
        </p:nvGrpSpPr>
        <p:grpSpPr>
          <a:xfrm>
            <a:off x="104182" y="678988"/>
            <a:ext cx="1786216" cy="324000"/>
            <a:chOff x="104182" y="827789"/>
            <a:chExt cx="1786216" cy="3240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DB0F7F-E14D-4EEA-964E-661B247EB114}"/>
                </a:ext>
              </a:extLst>
            </p:cNvPr>
            <p:cNvSpPr txBox="1"/>
            <p:nvPr/>
          </p:nvSpPr>
          <p:spPr>
            <a:xfrm>
              <a:off x="560789" y="897388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/>
                <a:t>Overview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216A43B-AC96-46D9-9E02-FD72C1BB4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182" y="827789"/>
              <a:ext cx="324000" cy="324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E17997-EB13-4F0B-8661-F37E843E7AA4}"/>
              </a:ext>
            </a:extLst>
          </p:cNvPr>
          <p:cNvGrpSpPr/>
          <p:nvPr/>
        </p:nvGrpSpPr>
        <p:grpSpPr>
          <a:xfrm>
            <a:off x="104182" y="1200920"/>
            <a:ext cx="1786216" cy="324000"/>
            <a:chOff x="104182" y="1200920"/>
            <a:chExt cx="1786216" cy="32400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16C2B2-B3A1-4F85-9AEB-9B884E6462F1}"/>
                </a:ext>
              </a:extLst>
            </p:cNvPr>
            <p:cNvSpPr txBox="1"/>
            <p:nvPr/>
          </p:nvSpPr>
          <p:spPr>
            <a:xfrm>
              <a:off x="560789" y="12705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/>
                <a:t>User</a:t>
              </a:r>
            </a:p>
          </p:txBody>
        </p:sp>
        <p:pic>
          <p:nvPicPr>
            <p:cNvPr id="43" name="Graphic 42" descr="Users">
              <a:extLst>
                <a:ext uri="{FF2B5EF4-FFF2-40B4-BE49-F238E27FC236}">
                  <a16:creationId xmlns:a16="http://schemas.microsoft.com/office/drawing/2014/main" id="{E69D5422-467D-48CD-8ECA-DFDADB4E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182" y="1200920"/>
              <a:ext cx="324000" cy="3240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4F93E0A-C83F-47B5-BA27-958EA73D4268}"/>
              </a:ext>
            </a:extLst>
          </p:cNvPr>
          <p:cNvGrpSpPr/>
          <p:nvPr/>
        </p:nvGrpSpPr>
        <p:grpSpPr>
          <a:xfrm>
            <a:off x="104182" y="1722852"/>
            <a:ext cx="1776765" cy="243000"/>
            <a:chOff x="118395" y="1803920"/>
            <a:chExt cx="1776765" cy="24300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C0A3FB-55DC-47F2-A8CB-42E8AB53D6AB}"/>
                </a:ext>
              </a:extLst>
            </p:cNvPr>
            <p:cNvSpPr txBox="1"/>
            <p:nvPr/>
          </p:nvSpPr>
          <p:spPr>
            <a:xfrm>
              <a:off x="565551" y="18330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Watershed</a:t>
              </a:r>
            </a:p>
          </p:txBody>
        </p:sp>
        <p:pic>
          <p:nvPicPr>
            <p:cNvPr id="59" name="Picture 5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F742E0B-B537-4E34-AD8D-94B0DE3D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95" y="1803920"/>
              <a:ext cx="324000" cy="2430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C3A813-17A7-4EBD-BA8C-280191536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693784"/>
              </p:ext>
            </p:extLst>
          </p:nvPr>
        </p:nvGraphicFramePr>
        <p:xfrm>
          <a:off x="2143868" y="870488"/>
          <a:ext cx="7963645" cy="5004244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038969">
                  <a:extLst>
                    <a:ext uri="{9D8B030D-6E8A-4147-A177-3AD203B41FA5}">
                      <a16:colId xmlns:a16="http://schemas.microsoft.com/office/drawing/2014/main" val="3469072932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385260080"/>
                    </a:ext>
                  </a:extLst>
                </a:gridCol>
                <a:gridCol w="2314575">
                  <a:extLst>
                    <a:ext uri="{9D8B030D-6E8A-4147-A177-3AD203B41FA5}">
                      <a16:colId xmlns:a16="http://schemas.microsoft.com/office/drawing/2014/main" val="2555884486"/>
                    </a:ext>
                  </a:extLst>
                </a:gridCol>
                <a:gridCol w="2408338">
                  <a:extLst>
                    <a:ext uri="{9D8B030D-6E8A-4147-A177-3AD203B41FA5}">
                      <a16:colId xmlns:a16="http://schemas.microsoft.com/office/drawing/2014/main" val="3834831844"/>
                    </a:ext>
                  </a:extLst>
                </a:gridCol>
                <a:gridCol w="877788">
                  <a:extLst>
                    <a:ext uri="{9D8B030D-6E8A-4147-A177-3AD203B41FA5}">
                      <a16:colId xmlns:a16="http://schemas.microsoft.com/office/drawing/2014/main" val="7633069"/>
                    </a:ext>
                  </a:extLst>
                </a:gridCol>
              </a:tblGrid>
              <a:tr h="357446"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Watershed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Name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Status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Update 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Online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6230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r>
                        <a:rPr lang="en-CA" sz="1000" dirty="0"/>
                        <a:t>#1001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 err="1"/>
                        <a:t>Inidianfarm</a:t>
                      </a:r>
                      <a:r>
                        <a:rPr lang="en-CA" sz="1000" dirty="0"/>
                        <a:t> Creek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Online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Live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58692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Gully Creek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Database ready,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08/15/2019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2559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 err="1"/>
                        <a:t>Modeste</a:t>
                      </a:r>
                      <a:r>
                        <a:rPr lang="en-CA" sz="1000" dirty="0"/>
                        <a:t> Creek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Database updating,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640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Sample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0568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639932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24823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301240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50775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04408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4680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3753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01614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94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FB272D-7918-4672-839E-3E1AAEE29BED}"/>
              </a:ext>
            </a:extLst>
          </p:cNvPr>
          <p:cNvSpPr txBox="1"/>
          <p:nvPr/>
        </p:nvSpPr>
        <p:spPr>
          <a:xfrm>
            <a:off x="2104281" y="501156"/>
            <a:ext cx="152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Watershed list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9014BD0-5577-427F-9C82-EA0A1E4B3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47413"/>
              </p:ext>
            </p:extLst>
          </p:nvPr>
        </p:nvGraphicFramePr>
        <p:xfrm>
          <a:off x="2143867" y="6336059"/>
          <a:ext cx="2276192" cy="2647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4524">
                  <a:extLst>
                    <a:ext uri="{9D8B030D-6E8A-4147-A177-3AD203B41FA5}">
                      <a16:colId xmlns:a16="http://schemas.microsoft.com/office/drawing/2014/main" val="254554176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405160254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361996786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922072515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763413177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2401453479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93934483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1988349506"/>
                    </a:ext>
                  </a:extLst>
                </a:gridCol>
              </a:tblGrid>
              <a:tr h="264766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&lt;&lt;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&gt;&gt;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404268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1C58547-A5ED-47A5-9A58-77427128990D}"/>
              </a:ext>
            </a:extLst>
          </p:cNvPr>
          <p:cNvSpPr txBox="1"/>
          <p:nvPr/>
        </p:nvSpPr>
        <p:spPr>
          <a:xfrm>
            <a:off x="1723784" y="391499"/>
            <a:ext cx="24789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&lt;&lt;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660DD5B-1101-4D28-B705-9FA8D6B78E29}"/>
              </a:ext>
            </a:extLst>
          </p:cNvPr>
          <p:cNvSpPr/>
          <p:nvPr/>
        </p:nvSpPr>
        <p:spPr>
          <a:xfrm>
            <a:off x="9379110" y="1704394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9D76C14-076D-4F24-A728-2A84C28F9B7A}"/>
              </a:ext>
            </a:extLst>
          </p:cNvPr>
          <p:cNvSpPr/>
          <p:nvPr/>
        </p:nvSpPr>
        <p:spPr>
          <a:xfrm>
            <a:off x="9379110" y="2418117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93E1029-04DB-4C1C-BAB1-73CA9E45222F}"/>
              </a:ext>
            </a:extLst>
          </p:cNvPr>
          <p:cNvSpPr/>
          <p:nvPr/>
        </p:nvSpPr>
        <p:spPr>
          <a:xfrm>
            <a:off x="9379110" y="2787449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7F226C-B810-4F6A-942C-EED84EB941BE}"/>
              </a:ext>
            </a:extLst>
          </p:cNvPr>
          <p:cNvSpPr/>
          <p:nvPr/>
        </p:nvSpPr>
        <p:spPr>
          <a:xfrm>
            <a:off x="9392070" y="3111144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1A765AA-9B7C-4C10-BC50-E739868BB1C6}"/>
              </a:ext>
            </a:extLst>
          </p:cNvPr>
          <p:cNvSpPr/>
          <p:nvPr/>
        </p:nvSpPr>
        <p:spPr>
          <a:xfrm>
            <a:off x="9379110" y="3485220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9339744-6690-48DB-88E5-EB890A434AAF}"/>
              </a:ext>
            </a:extLst>
          </p:cNvPr>
          <p:cNvSpPr/>
          <p:nvPr/>
        </p:nvSpPr>
        <p:spPr>
          <a:xfrm>
            <a:off x="9379110" y="3854552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CBEBCE4-C76A-4017-9286-26EB7577DE7E}"/>
              </a:ext>
            </a:extLst>
          </p:cNvPr>
          <p:cNvSpPr/>
          <p:nvPr/>
        </p:nvSpPr>
        <p:spPr>
          <a:xfrm>
            <a:off x="9385577" y="4187868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8D1D801-5EDB-43C3-B6E3-B071985DDF2D}"/>
              </a:ext>
            </a:extLst>
          </p:cNvPr>
          <p:cNvSpPr/>
          <p:nvPr/>
        </p:nvSpPr>
        <p:spPr>
          <a:xfrm>
            <a:off x="9372617" y="4561944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A51732D-702B-4534-B014-51C1573394EA}"/>
              </a:ext>
            </a:extLst>
          </p:cNvPr>
          <p:cNvSpPr/>
          <p:nvPr/>
        </p:nvSpPr>
        <p:spPr>
          <a:xfrm>
            <a:off x="9372617" y="4931276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075AB7E-B38E-437C-964C-FF4EBD244210}"/>
              </a:ext>
            </a:extLst>
          </p:cNvPr>
          <p:cNvSpPr/>
          <p:nvPr/>
        </p:nvSpPr>
        <p:spPr>
          <a:xfrm>
            <a:off x="9385577" y="5254971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6297812-0070-437A-A8A5-A053E0771ECC}"/>
              </a:ext>
            </a:extLst>
          </p:cNvPr>
          <p:cNvSpPr/>
          <p:nvPr/>
        </p:nvSpPr>
        <p:spPr>
          <a:xfrm>
            <a:off x="9372617" y="5629047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D507E735-E969-4EC1-8EC7-81A22F675E55}"/>
              </a:ext>
            </a:extLst>
          </p:cNvPr>
          <p:cNvSpPr/>
          <p:nvPr/>
        </p:nvSpPr>
        <p:spPr>
          <a:xfrm>
            <a:off x="9379110" y="2076098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27691094-BF31-4284-9414-C34DD776CCA6}"/>
              </a:ext>
            </a:extLst>
          </p:cNvPr>
          <p:cNvSpPr/>
          <p:nvPr/>
        </p:nvSpPr>
        <p:spPr>
          <a:xfrm rot="10800000">
            <a:off x="2868304" y="1068224"/>
            <a:ext cx="97728" cy="658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C488DB-83EC-422B-AFCC-3F8346922BB6}"/>
              </a:ext>
            </a:extLst>
          </p:cNvPr>
          <p:cNvGrpSpPr/>
          <p:nvPr/>
        </p:nvGrpSpPr>
        <p:grpSpPr>
          <a:xfrm>
            <a:off x="9379110" y="1340372"/>
            <a:ext cx="144000" cy="144000"/>
            <a:chOff x="9379110" y="1340372"/>
            <a:chExt cx="144000" cy="1440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22F23A8-72A7-46AF-AF45-33EF57009EB4}"/>
                </a:ext>
              </a:extLst>
            </p:cNvPr>
            <p:cNvSpPr/>
            <p:nvPr/>
          </p:nvSpPr>
          <p:spPr>
            <a:xfrm>
              <a:off x="9379110" y="1340372"/>
              <a:ext cx="144000" cy="144000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CA" sz="900" dirty="0"/>
            </a:p>
          </p:txBody>
        </p:sp>
        <p:pic>
          <p:nvPicPr>
            <p:cNvPr id="9" name="Graphic 8" descr="Checkmark">
              <a:extLst>
                <a:ext uri="{FF2B5EF4-FFF2-40B4-BE49-F238E27FC236}">
                  <a16:creationId xmlns:a16="http://schemas.microsoft.com/office/drawing/2014/main" id="{DD9395D3-3DD7-4790-BD25-79F6389D2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97110" y="1358372"/>
              <a:ext cx="108000" cy="1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22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Manager user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9182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</a:tblGrid>
              <a:tr h="350982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11712074" y="3803934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74572" y="4556560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9095" y="3450303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11650175" y="3080335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ECF10591-CFF3-4F38-8EF1-06692109A8CD}"/>
              </a:ext>
            </a:extLst>
          </p:cNvPr>
          <p:cNvGrpSpPr/>
          <p:nvPr/>
        </p:nvGrpSpPr>
        <p:grpSpPr>
          <a:xfrm>
            <a:off x="2994150" y="747788"/>
            <a:ext cx="4013316" cy="3735744"/>
            <a:chOff x="3816874" y="2447925"/>
            <a:chExt cx="2995021" cy="2447141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4048125" y="2447925"/>
              <a:ext cx="2752164" cy="230931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4333102" y="2559858"/>
              <a:ext cx="2334331" cy="2027172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4F3DD49-BC44-4BD2-9E58-7B59ED91ACC0}"/>
                </a:ext>
              </a:extLst>
            </p:cNvPr>
            <p:cNvSpPr/>
            <p:nvPr/>
          </p:nvSpPr>
          <p:spPr>
            <a:xfrm>
              <a:off x="3995497" y="32291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8D2D910-7117-45E9-80C4-120176637BE4}"/>
                </a:ext>
              </a:extLst>
            </p:cNvPr>
            <p:cNvSpPr/>
            <p:nvPr/>
          </p:nvSpPr>
          <p:spPr>
            <a:xfrm>
              <a:off x="5424207" y="393698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87B28E9-4574-40E3-9123-1DDD65AC93B8}"/>
                </a:ext>
              </a:extLst>
            </p:cNvPr>
            <p:cNvSpPr/>
            <p:nvPr/>
          </p:nvSpPr>
          <p:spPr>
            <a:xfrm>
              <a:off x="5906815" y="393698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787EA5A-4136-4475-825B-97DA8C39D970}"/>
                </a:ext>
              </a:extLst>
            </p:cNvPr>
            <p:cNvSpPr/>
            <p:nvPr/>
          </p:nvSpPr>
          <p:spPr>
            <a:xfrm>
              <a:off x="4942862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EA67230-56C1-4AB1-974B-BACCE09B25B0}"/>
                </a:ext>
              </a:extLst>
            </p:cNvPr>
            <p:cNvSpPr/>
            <p:nvPr/>
          </p:nvSpPr>
          <p:spPr>
            <a:xfrm>
              <a:off x="5424207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0C3A24C-4C29-4C15-B980-58088161316B}"/>
                </a:ext>
              </a:extLst>
            </p:cNvPr>
            <p:cNvSpPr/>
            <p:nvPr/>
          </p:nvSpPr>
          <p:spPr>
            <a:xfrm>
              <a:off x="5906815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04ADABB-8C9A-4C09-9394-7E6F85B506CD}"/>
                </a:ext>
              </a:extLst>
            </p:cNvPr>
            <p:cNvSpPr/>
            <p:nvPr/>
          </p:nvSpPr>
          <p:spPr>
            <a:xfrm>
              <a:off x="4942862" y="345247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9B2E823-518A-40F3-8D0F-D1C5C06DC0BE}"/>
                </a:ext>
              </a:extLst>
            </p:cNvPr>
            <p:cNvSpPr/>
            <p:nvPr/>
          </p:nvSpPr>
          <p:spPr>
            <a:xfrm>
              <a:off x="5424207" y="345247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06A00FC-AFDC-4C03-A338-8B1578825D22}"/>
                </a:ext>
              </a:extLst>
            </p:cNvPr>
            <p:cNvSpPr/>
            <p:nvPr/>
          </p:nvSpPr>
          <p:spPr>
            <a:xfrm>
              <a:off x="5906815" y="3452470"/>
              <a:ext cx="431143" cy="197493"/>
            </a:xfrm>
            <a:prstGeom prst="rect">
              <a:avLst/>
            </a:prstGeom>
            <a:solidFill>
              <a:srgbClr val="5B9BD5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557316E-3FA7-4785-8D32-4F1F94D030BB}"/>
                </a:ext>
              </a:extLst>
            </p:cNvPr>
            <p:cNvSpPr/>
            <p:nvPr/>
          </p:nvSpPr>
          <p:spPr>
            <a:xfrm>
              <a:off x="4312029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ED6CEDB-6875-4D94-A59A-50EDBBF0FB01}"/>
                </a:ext>
              </a:extLst>
            </p:cNvPr>
            <p:cNvSpPr/>
            <p:nvPr/>
          </p:nvSpPr>
          <p:spPr>
            <a:xfrm>
              <a:off x="4793374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6C96121-1C9C-4E29-AEDB-936D90DA2090}"/>
                </a:ext>
              </a:extLst>
            </p:cNvPr>
            <p:cNvSpPr/>
            <p:nvPr/>
          </p:nvSpPr>
          <p:spPr>
            <a:xfrm>
              <a:off x="5275982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C0625AE-B792-49ED-957C-049246176DD9}"/>
                </a:ext>
              </a:extLst>
            </p:cNvPr>
            <p:cNvSpPr/>
            <p:nvPr/>
          </p:nvSpPr>
          <p:spPr>
            <a:xfrm>
              <a:off x="4312029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45AA117-D79A-4DEE-B2F4-87F3855D515D}"/>
                </a:ext>
              </a:extLst>
            </p:cNvPr>
            <p:cNvSpPr/>
            <p:nvPr/>
          </p:nvSpPr>
          <p:spPr>
            <a:xfrm>
              <a:off x="4793374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32B7D31-FBFC-44EE-9091-484028F1FDD6}"/>
                </a:ext>
              </a:extLst>
            </p:cNvPr>
            <p:cNvSpPr/>
            <p:nvPr/>
          </p:nvSpPr>
          <p:spPr>
            <a:xfrm>
              <a:off x="5275982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68F96C3-5CFE-4E5A-82BC-A1E590F4A277}"/>
                </a:ext>
              </a:extLst>
            </p:cNvPr>
            <p:cNvSpPr/>
            <p:nvPr/>
          </p:nvSpPr>
          <p:spPr>
            <a:xfrm>
              <a:off x="4312029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00005B5-C287-467B-9AE1-8EAEA600D0B7}"/>
                </a:ext>
              </a:extLst>
            </p:cNvPr>
            <p:cNvSpPr/>
            <p:nvPr/>
          </p:nvSpPr>
          <p:spPr>
            <a:xfrm>
              <a:off x="4793374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7B519F8-D6EB-4A0B-B5C4-D185C86B0332}"/>
                </a:ext>
              </a:extLst>
            </p:cNvPr>
            <p:cNvSpPr/>
            <p:nvPr/>
          </p:nvSpPr>
          <p:spPr>
            <a:xfrm>
              <a:off x="5275982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DE218C6-4A60-4CF6-8DFF-E578AE09ABF9}"/>
                </a:ext>
              </a:extLst>
            </p:cNvPr>
            <p:cNvSpPr/>
            <p:nvPr/>
          </p:nvSpPr>
          <p:spPr>
            <a:xfrm>
              <a:off x="4942862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F8DAD6B-7813-47AB-BB21-F943F826A7FD}"/>
                </a:ext>
              </a:extLst>
            </p:cNvPr>
            <p:cNvSpPr/>
            <p:nvPr/>
          </p:nvSpPr>
          <p:spPr>
            <a:xfrm>
              <a:off x="5424207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2DCFB08-B077-4E7E-8EB2-26235CCF2513}"/>
                </a:ext>
              </a:extLst>
            </p:cNvPr>
            <p:cNvSpPr/>
            <p:nvPr/>
          </p:nvSpPr>
          <p:spPr>
            <a:xfrm>
              <a:off x="5906815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3B69E29-AB81-4519-9FD7-A03EC213FB1C}"/>
                </a:ext>
              </a:extLst>
            </p:cNvPr>
            <p:cNvSpPr/>
            <p:nvPr/>
          </p:nvSpPr>
          <p:spPr>
            <a:xfrm>
              <a:off x="5769175" y="444187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AF3E0B0-9FE9-4A50-9D47-78FF75873DBD}"/>
                </a:ext>
              </a:extLst>
            </p:cNvPr>
            <p:cNvSpPr/>
            <p:nvPr/>
          </p:nvSpPr>
          <p:spPr>
            <a:xfrm>
              <a:off x="3999365" y="346730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5E490C0-D512-4AD7-AF99-1A50EB572729}"/>
                </a:ext>
              </a:extLst>
            </p:cNvPr>
            <p:cNvSpPr/>
            <p:nvPr/>
          </p:nvSpPr>
          <p:spPr>
            <a:xfrm>
              <a:off x="3816874" y="469757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EB569A2-07E5-4268-B659-9F9772768987}"/>
                </a:ext>
              </a:extLst>
            </p:cNvPr>
            <p:cNvSpPr/>
            <p:nvPr/>
          </p:nvSpPr>
          <p:spPr>
            <a:xfrm>
              <a:off x="5769175" y="41914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7DD4CE3-5032-45F3-B739-1B50D4ADC592}"/>
                </a:ext>
              </a:extLst>
            </p:cNvPr>
            <p:cNvSpPr/>
            <p:nvPr/>
          </p:nvSpPr>
          <p:spPr>
            <a:xfrm>
              <a:off x="6250520" y="41914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EE1FB435-6EE0-473F-ADA5-078B67B9D34D}"/>
                </a:ext>
              </a:extLst>
            </p:cNvPr>
            <p:cNvSpPr/>
            <p:nvPr/>
          </p:nvSpPr>
          <p:spPr>
            <a:xfrm>
              <a:off x="3816874" y="44471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B6C9169-3834-4205-8063-AAB10D3782A4}"/>
                </a:ext>
              </a:extLst>
            </p:cNvPr>
            <p:cNvSpPr/>
            <p:nvPr/>
          </p:nvSpPr>
          <p:spPr>
            <a:xfrm>
              <a:off x="4470684" y="370136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D04C5D8-5CE4-4949-8EC4-F0EA6B171E99}"/>
                </a:ext>
              </a:extLst>
            </p:cNvPr>
            <p:cNvSpPr/>
            <p:nvPr/>
          </p:nvSpPr>
          <p:spPr>
            <a:xfrm>
              <a:off x="4470684" y="346730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40FE67F-9D02-47D9-9C5A-7FC47BE02845}"/>
                </a:ext>
              </a:extLst>
            </p:cNvPr>
            <p:cNvSpPr/>
            <p:nvPr/>
          </p:nvSpPr>
          <p:spPr>
            <a:xfrm>
              <a:off x="4470684" y="321685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B893651-D92D-42AC-8EE5-0A68664834E2}"/>
                </a:ext>
              </a:extLst>
            </p:cNvPr>
            <p:cNvSpPr/>
            <p:nvPr/>
          </p:nvSpPr>
          <p:spPr>
            <a:xfrm>
              <a:off x="4949178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971E6DA-C1D6-4837-BDC7-AB786C7FFD04}"/>
                </a:ext>
              </a:extLst>
            </p:cNvPr>
            <p:cNvSpPr/>
            <p:nvPr/>
          </p:nvSpPr>
          <p:spPr>
            <a:xfrm>
              <a:off x="5430523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76089FF-F920-4FA2-A2FB-113B6033E680}"/>
                </a:ext>
              </a:extLst>
            </p:cNvPr>
            <p:cNvSpPr/>
            <p:nvPr/>
          </p:nvSpPr>
          <p:spPr>
            <a:xfrm>
              <a:off x="5913131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FF8B1B0-CEAC-429D-BCEC-C6CBBDE3B399}"/>
                </a:ext>
              </a:extLst>
            </p:cNvPr>
            <p:cNvSpPr/>
            <p:nvPr/>
          </p:nvSpPr>
          <p:spPr>
            <a:xfrm>
              <a:off x="4949178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6C686D5-4955-42B4-8E42-CF5EC2336FDA}"/>
                </a:ext>
              </a:extLst>
            </p:cNvPr>
            <p:cNvSpPr/>
            <p:nvPr/>
          </p:nvSpPr>
          <p:spPr>
            <a:xfrm>
              <a:off x="5430523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2675B9C-A92D-4BA1-BEE4-88ABD82541DD}"/>
                </a:ext>
              </a:extLst>
            </p:cNvPr>
            <p:cNvSpPr/>
            <p:nvPr/>
          </p:nvSpPr>
          <p:spPr>
            <a:xfrm>
              <a:off x="5913131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24B0CBF-772A-48E2-B3C3-4140DDEEDE96}"/>
                </a:ext>
              </a:extLst>
            </p:cNvPr>
            <p:cNvSpPr/>
            <p:nvPr/>
          </p:nvSpPr>
          <p:spPr>
            <a:xfrm>
              <a:off x="4949178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4A3355F-261C-4DCA-8C5A-510F0E00F691}"/>
                </a:ext>
              </a:extLst>
            </p:cNvPr>
            <p:cNvSpPr/>
            <p:nvPr/>
          </p:nvSpPr>
          <p:spPr>
            <a:xfrm>
              <a:off x="5430523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F36F8FF-3CEF-4868-AA70-AC61B3193DEB}"/>
                </a:ext>
              </a:extLst>
            </p:cNvPr>
            <p:cNvSpPr/>
            <p:nvPr/>
          </p:nvSpPr>
          <p:spPr>
            <a:xfrm>
              <a:off x="5913131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F825B4A5-DA1F-47D9-8FFD-601C8C2A042D}"/>
                </a:ext>
              </a:extLst>
            </p:cNvPr>
            <p:cNvSpPr/>
            <p:nvPr/>
          </p:nvSpPr>
          <p:spPr>
            <a:xfrm>
              <a:off x="6376740" y="319938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385AAF7-2605-493E-967C-6D820D15861E}"/>
                </a:ext>
              </a:extLst>
            </p:cNvPr>
            <p:cNvSpPr/>
            <p:nvPr/>
          </p:nvSpPr>
          <p:spPr>
            <a:xfrm>
              <a:off x="4467675" y="297459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0496F2E-183D-4787-8148-7BD94458BD36}"/>
                </a:ext>
              </a:extLst>
            </p:cNvPr>
            <p:cNvSpPr/>
            <p:nvPr/>
          </p:nvSpPr>
          <p:spPr>
            <a:xfrm>
              <a:off x="6365996" y="297334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F406238-4E03-472C-9EEA-D7BE5F9FB236}"/>
                </a:ext>
              </a:extLst>
            </p:cNvPr>
            <p:cNvSpPr/>
            <p:nvPr/>
          </p:nvSpPr>
          <p:spPr>
            <a:xfrm>
              <a:off x="6380752" y="368934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20AAB9A-659E-4A0B-8429-7F7F4F74A6F1}"/>
                </a:ext>
              </a:extLst>
            </p:cNvPr>
            <p:cNvSpPr/>
            <p:nvPr/>
          </p:nvSpPr>
          <p:spPr>
            <a:xfrm>
              <a:off x="4467675" y="274053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AAA1847-C919-4311-A8D3-571A5B3202B4}"/>
                </a:ext>
              </a:extLst>
            </p:cNvPr>
            <p:cNvSpPr/>
            <p:nvPr/>
          </p:nvSpPr>
          <p:spPr>
            <a:xfrm>
              <a:off x="6365996" y="273928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11F39AC-DF05-471C-A8AC-EFE982EBB16A}"/>
                </a:ext>
              </a:extLst>
            </p:cNvPr>
            <p:cNvSpPr/>
            <p:nvPr/>
          </p:nvSpPr>
          <p:spPr>
            <a:xfrm>
              <a:off x="6380752" y="343888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786579-C1C1-4B74-9D6B-2152E341C3BC}"/>
                </a:ext>
              </a:extLst>
            </p:cNvPr>
            <p:cNvSpPr/>
            <p:nvPr/>
          </p:nvSpPr>
          <p:spPr>
            <a:xfrm>
              <a:off x="6365996" y="248882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60E936A-94E5-4526-BB97-FEB923A735E2}"/>
                </a:ext>
              </a:extLst>
            </p:cNvPr>
            <p:cNvSpPr/>
            <p:nvPr/>
          </p:nvSpPr>
          <p:spPr>
            <a:xfrm>
              <a:off x="4942861" y="392842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D4CCAE98-CEEB-462A-9C37-69EE43E48258}"/>
                </a:ext>
              </a:extLst>
            </p:cNvPr>
            <p:cNvSpPr/>
            <p:nvPr/>
          </p:nvSpPr>
          <p:spPr>
            <a:xfrm>
              <a:off x="6375312" y="393189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7447280-D521-4991-A5F5-83511C7FF4EF}"/>
                </a:ext>
              </a:extLst>
            </p:cNvPr>
            <p:cNvSpPr/>
            <p:nvPr/>
          </p:nvSpPr>
          <p:spPr>
            <a:xfrm>
              <a:off x="4441217" y="393094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059241"/>
              </p:ext>
            </p:extLst>
          </p:nvPr>
        </p:nvGraphicFramePr>
        <p:xfrm>
          <a:off x="1" y="4918475"/>
          <a:ext cx="12191998" cy="19088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94464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44647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661836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965177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689413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995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128523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122189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1313782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102183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102182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102183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66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0FB9834E-CC9A-4C54-B8F4-B6B28D129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115007"/>
              </p:ext>
            </p:extLst>
          </p:nvPr>
        </p:nvGraphicFramePr>
        <p:xfrm>
          <a:off x="8306339" y="960757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4AFB4D-B748-4EBB-B763-DF5D9B451B2B}"/>
              </a:ext>
            </a:extLst>
          </p:cNvPr>
          <p:cNvGrpSpPr/>
          <p:nvPr/>
        </p:nvGrpSpPr>
        <p:grpSpPr>
          <a:xfrm>
            <a:off x="8303361" y="755319"/>
            <a:ext cx="1511930" cy="613412"/>
            <a:chOff x="6960437" y="437025"/>
            <a:chExt cx="1511930" cy="613412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193F249-1092-45F4-BD0C-0F4C4D7D8501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8C28BFC-2C67-4BCF-932E-4379B4111F4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76FAC88D-9F49-4AB4-BAEC-67D337A4E237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566152-35D0-4678-ABD3-6B9EFB16D660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BCECBAD-4794-43F9-8323-200B2BDAC8C3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18650A2-48A2-4355-B323-366E1A890991}"/>
              </a:ext>
            </a:extLst>
          </p:cNvPr>
          <p:cNvGrpSpPr/>
          <p:nvPr/>
        </p:nvGrpSpPr>
        <p:grpSpPr>
          <a:xfrm>
            <a:off x="10039823" y="442664"/>
            <a:ext cx="2061132" cy="2099794"/>
            <a:chOff x="10039823" y="442664"/>
            <a:chExt cx="2061132" cy="2099794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83FDA5E0-B416-4429-A5EF-4D5379B0A902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Summarization level</a:t>
              </a:r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2B475431-2E8B-4BA1-B937-199F7D07DABA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C2B9687-FF84-4E73-BB3F-1F8D5D937EB7}"/>
                </a:ext>
              </a:extLst>
            </p:cNvPr>
            <p:cNvSpPr/>
            <p:nvPr/>
          </p:nvSpPr>
          <p:spPr>
            <a:xfrm>
              <a:off x="10182225" y="805804"/>
              <a:ext cx="1907207" cy="1736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3100583-D1A7-4093-A717-A04B7098FC84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 or Parcel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4DC113F-504A-431A-8FEE-FB9A901EBF25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D4EC26D-0D73-4D03-ABBF-0CE923B4B307}"/>
                </a:ext>
              </a:extLst>
            </p:cNvPr>
            <p:cNvSpPr/>
            <p:nvPr/>
          </p:nvSpPr>
          <p:spPr>
            <a:xfrm>
              <a:off x="10196173" y="1522068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638D680-95A2-49E7-8147-A3054BCD1FF1}"/>
                </a:ext>
              </a:extLst>
            </p:cNvPr>
            <p:cNvSpPr/>
            <p:nvPr/>
          </p:nvSpPr>
          <p:spPr>
            <a:xfrm>
              <a:off x="10196173" y="182784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8555B53-D0E8-4019-8A2E-BEE477D8686C}"/>
                </a:ext>
              </a:extLst>
            </p:cNvPr>
            <p:cNvSpPr/>
            <p:nvPr/>
          </p:nvSpPr>
          <p:spPr>
            <a:xfrm>
              <a:off x="10189198" y="216088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9C23D6D-3C7A-4D24-A2D0-8929ADE58D66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9A660ED-5FBB-407D-B1C9-05BED4E95856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9" name="Picture 2" descr="Related image">
              <a:extLst>
                <a:ext uri="{FF2B5EF4-FFF2-40B4-BE49-F238E27FC236}">
                  <a16:creationId xmlns:a16="http://schemas.microsoft.com/office/drawing/2014/main" id="{92BEBB95-5513-4B43-A2CA-755F0C946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DC24B99-8CC5-419A-BBD8-3240D8A952E6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78" name="Graphic 177" descr="Smiling face with no fill">
              <a:extLst>
                <a:ext uri="{FF2B5EF4-FFF2-40B4-BE49-F238E27FC236}">
                  <a16:creationId xmlns:a16="http://schemas.microsoft.com/office/drawing/2014/main" id="{C0A96353-C926-42CA-A10E-494122D10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79" name="Graphic 178" descr="Question mark">
              <a:extLst>
                <a:ext uri="{FF2B5EF4-FFF2-40B4-BE49-F238E27FC236}">
                  <a16:creationId xmlns:a16="http://schemas.microsoft.com/office/drawing/2014/main" id="{AC97B031-4F8E-42E6-9E47-4F4A943CB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38EDC85-EBCC-4C0F-BE5C-963C6C5BF9F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603D40D-C2D2-4D0F-8432-9F2DBEBCD9F0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27E8D77-5F69-4910-AF9C-A906EEED352C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774B629-8182-4743-802B-4F893107D1D0}"/>
                </a:ext>
              </a:extLst>
            </p:cNvPr>
            <p:cNvSpPr txBox="1"/>
            <p:nvPr/>
          </p:nvSpPr>
          <p:spPr>
            <a:xfrm>
              <a:off x="3385697" y="44618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Project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EC41F48-9795-4A00-BFB6-A9AA043AE99F}"/>
              </a:ext>
            </a:extLst>
          </p:cNvPr>
          <p:cNvSpPr/>
          <p:nvPr/>
        </p:nvSpPr>
        <p:spPr>
          <a:xfrm>
            <a:off x="7423924" y="2160884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Feedback button trigger contact us panel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305C2B-C63A-4EBE-AFFD-267CE557C1B7}"/>
              </a:ext>
            </a:extLst>
          </p:cNvPr>
          <p:cNvCxnSpPr>
            <a:stCxn id="191" idx="0"/>
            <a:endCxn id="178" idx="2"/>
          </p:cNvCxnSpPr>
          <p:nvPr/>
        </p:nvCxnSpPr>
        <p:spPr>
          <a:xfrm flipV="1">
            <a:off x="8763770" y="297773"/>
            <a:ext cx="615340" cy="1863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509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public 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6111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</a:tblGrid>
              <a:tr h="350982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11712074" y="3803934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74572" y="4556560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9095" y="3450303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11650175" y="3080335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ECF10591-CFF3-4F38-8EF1-06692109A8CD}"/>
              </a:ext>
            </a:extLst>
          </p:cNvPr>
          <p:cNvGrpSpPr/>
          <p:nvPr/>
        </p:nvGrpSpPr>
        <p:grpSpPr>
          <a:xfrm>
            <a:off x="2994150" y="747788"/>
            <a:ext cx="4013316" cy="3735744"/>
            <a:chOff x="3816874" y="2447925"/>
            <a:chExt cx="2995021" cy="2447141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4048125" y="2447925"/>
              <a:ext cx="2752164" cy="230931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4333102" y="2559858"/>
              <a:ext cx="2334331" cy="2027172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4F3DD49-BC44-4BD2-9E58-7B59ED91ACC0}"/>
                </a:ext>
              </a:extLst>
            </p:cNvPr>
            <p:cNvSpPr/>
            <p:nvPr/>
          </p:nvSpPr>
          <p:spPr>
            <a:xfrm>
              <a:off x="3995497" y="32291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8D2D910-7117-45E9-80C4-120176637BE4}"/>
                </a:ext>
              </a:extLst>
            </p:cNvPr>
            <p:cNvSpPr/>
            <p:nvPr/>
          </p:nvSpPr>
          <p:spPr>
            <a:xfrm>
              <a:off x="5424207" y="393698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87B28E9-4574-40E3-9123-1DDD65AC93B8}"/>
                </a:ext>
              </a:extLst>
            </p:cNvPr>
            <p:cNvSpPr/>
            <p:nvPr/>
          </p:nvSpPr>
          <p:spPr>
            <a:xfrm>
              <a:off x="5906815" y="393698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787EA5A-4136-4475-825B-97DA8C39D970}"/>
                </a:ext>
              </a:extLst>
            </p:cNvPr>
            <p:cNvSpPr/>
            <p:nvPr/>
          </p:nvSpPr>
          <p:spPr>
            <a:xfrm>
              <a:off x="4942862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EA67230-56C1-4AB1-974B-BACCE09B25B0}"/>
                </a:ext>
              </a:extLst>
            </p:cNvPr>
            <p:cNvSpPr/>
            <p:nvPr/>
          </p:nvSpPr>
          <p:spPr>
            <a:xfrm>
              <a:off x="5424207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0C3A24C-4C29-4C15-B980-58088161316B}"/>
                </a:ext>
              </a:extLst>
            </p:cNvPr>
            <p:cNvSpPr/>
            <p:nvPr/>
          </p:nvSpPr>
          <p:spPr>
            <a:xfrm>
              <a:off x="5906815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04ADABB-8C9A-4C09-9394-7E6F85B506CD}"/>
                </a:ext>
              </a:extLst>
            </p:cNvPr>
            <p:cNvSpPr/>
            <p:nvPr/>
          </p:nvSpPr>
          <p:spPr>
            <a:xfrm>
              <a:off x="4942862" y="345247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9B2E823-518A-40F3-8D0F-D1C5C06DC0BE}"/>
                </a:ext>
              </a:extLst>
            </p:cNvPr>
            <p:cNvSpPr/>
            <p:nvPr/>
          </p:nvSpPr>
          <p:spPr>
            <a:xfrm>
              <a:off x="5424207" y="345247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06A00FC-AFDC-4C03-A338-8B1578825D22}"/>
                </a:ext>
              </a:extLst>
            </p:cNvPr>
            <p:cNvSpPr/>
            <p:nvPr/>
          </p:nvSpPr>
          <p:spPr>
            <a:xfrm>
              <a:off x="5906815" y="3452470"/>
              <a:ext cx="431143" cy="197493"/>
            </a:xfrm>
            <a:prstGeom prst="rect">
              <a:avLst/>
            </a:prstGeom>
            <a:solidFill>
              <a:srgbClr val="5B9BD5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557316E-3FA7-4785-8D32-4F1F94D030BB}"/>
                </a:ext>
              </a:extLst>
            </p:cNvPr>
            <p:cNvSpPr/>
            <p:nvPr/>
          </p:nvSpPr>
          <p:spPr>
            <a:xfrm>
              <a:off x="4312029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ED6CEDB-6875-4D94-A59A-50EDBBF0FB01}"/>
                </a:ext>
              </a:extLst>
            </p:cNvPr>
            <p:cNvSpPr/>
            <p:nvPr/>
          </p:nvSpPr>
          <p:spPr>
            <a:xfrm>
              <a:off x="4793374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6C96121-1C9C-4E29-AEDB-936D90DA2090}"/>
                </a:ext>
              </a:extLst>
            </p:cNvPr>
            <p:cNvSpPr/>
            <p:nvPr/>
          </p:nvSpPr>
          <p:spPr>
            <a:xfrm>
              <a:off x="5275982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C0625AE-B792-49ED-957C-049246176DD9}"/>
                </a:ext>
              </a:extLst>
            </p:cNvPr>
            <p:cNvSpPr/>
            <p:nvPr/>
          </p:nvSpPr>
          <p:spPr>
            <a:xfrm>
              <a:off x="4312029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45AA117-D79A-4DEE-B2F4-87F3855D515D}"/>
                </a:ext>
              </a:extLst>
            </p:cNvPr>
            <p:cNvSpPr/>
            <p:nvPr/>
          </p:nvSpPr>
          <p:spPr>
            <a:xfrm>
              <a:off x="4793374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32B7D31-FBFC-44EE-9091-484028F1FDD6}"/>
                </a:ext>
              </a:extLst>
            </p:cNvPr>
            <p:cNvSpPr/>
            <p:nvPr/>
          </p:nvSpPr>
          <p:spPr>
            <a:xfrm>
              <a:off x="5275982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68F96C3-5CFE-4E5A-82BC-A1E590F4A277}"/>
                </a:ext>
              </a:extLst>
            </p:cNvPr>
            <p:cNvSpPr/>
            <p:nvPr/>
          </p:nvSpPr>
          <p:spPr>
            <a:xfrm>
              <a:off x="4312029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00005B5-C287-467B-9AE1-8EAEA600D0B7}"/>
                </a:ext>
              </a:extLst>
            </p:cNvPr>
            <p:cNvSpPr/>
            <p:nvPr/>
          </p:nvSpPr>
          <p:spPr>
            <a:xfrm>
              <a:off x="4793374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7B519F8-D6EB-4A0B-B5C4-D185C86B0332}"/>
                </a:ext>
              </a:extLst>
            </p:cNvPr>
            <p:cNvSpPr/>
            <p:nvPr/>
          </p:nvSpPr>
          <p:spPr>
            <a:xfrm>
              <a:off x="5275982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DE218C6-4A60-4CF6-8DFF-E578AE09ABF9}"/>
                </a:ext>
              </a:extLst>
            </p:cNvPr>
            <p:cNvSpPr/>
            <p:nvPr/>
          </p:nvSpPr>
          <p:spPr>
            <a:xfrm>
              <a:off x="4942862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F8DAD6B-7813-47AB-BB21-F943F826A7FD}"/>
                </a:ext>
              </a:extLst>
            </p:cNvPr>
            <p:cNvSpPr/>
            <p:nvPr/>
          </p:nvSpPr>
          <p:spPr>
            <a:xfrm>
              <a:off x="5424207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2DCFB08-B077-4E7E-8EB2-26235CCF2513}"/>
                </a:ext>
              </a:extLst>
            </p:cNvPr>
            <p:cNvSpPr/>
            <p:nvPr/>
          </p:nvSpPr>
          <p:spPr>
            <a:xfrm>
              <a:off x="5906815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3B69E29-AB81-4519-9FD7-A03EC213FB1C}"/>
                </a:ext>
              </a:extLst>
            </p:cNvPr>
            <p:cNvSpPr/>
            <p:nvPr/>
          </p:nvSpPr>
          <p:spPr>
            <a:xfrm>
              <a:off x="5769175" y="444187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AF3E0B0-9FE9-4A50-9D47-78FF75873DBD}"/>
                </a:ext>
              </a:extLst>
            </p:cNvPr>
            <p:cNvSpPr/>
            <p:nvPr/>
          </p:nvSpPr>
          <p:spPr>
            <a:xfrm>
              <a:off x="3999365" y="346730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5E490C0-D512-4AD7-AF99-1A50EB572729}"/>
                </a:ext>
              </a:extLst>
            </p:cNvPr>
            <p:cNvSpPr/>
            <p:nvPr/>
          </p:nvSpPr>
          <p:spPr>
            <a:xfrm>
              <a:off x="3816874" y="469757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EB569A2-07E5-4268-B659-9F9772768987}"/>
                </a:ext>
              </a:extLst>
            </p:cNvPr>
            <p:cNvSpPr/>
            <p:nvPr/>
          </p:nvSpPr>
          <p:spPr>
            <a:xfrm>
              <a:off x="5769175" y="41914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7DD4CE3-5032-45F3-B739-1B50D4ADC592}"/>
                </a:ext>
              </a:extLst>
            </p:cNvPr>
            <p:cNvSpPr/>
            <p:nvPr/>
          </p:nvSpPr>
          <p:spPr>
            <a:xfrm>
              <a:off x="6250520" y="41914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EE1FB435-6EE0-473F-ADA5-078B67B9D34D}"/>
                </a:ext>
              </a:extLst>
            </p:cNvPr>
            <p:cNvSpPr/>
            <p:nvPr/>
          </p:nvSpPr>
          <p:spPr>
            <a:xfrm>
              <a:off x="3816874" y="44471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B6C9169-3834-4205-8063-AAB10D3782A4}"/>
                </a:ext>
              </a:extLst>
            </p:cNvPr>
            <p:cNvSpPr/>
            <p:nvPr/>
          </p:nvSpPr>
          <p:spPr>
            <a:xfrm>
              <a:off x="4470684" y="370136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D04C5D8-5CE4-4949-8EC4-F0EA6B171E99}"/>
                </a:ext>
              </a:extLst>
            </p:cNvPr>
            <p:cNvSpPr/>
            <p:nvPr/>
          </p:nvSpPr>
          <p:spPr>
            <a:xfrm>
              <a:off x="4470684" y="346730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40FE67F-9D02-47D9-9C5A-7FC47BE02845}"/>
                </a:ext>
              </a:extLst>
            </p:cNvPr>
            <p:cNvSpPr/>
            <p:nvPr/>
          </p:nvSpPr>
          <p:spPr>
            <a:xfrm>
              <a:off x="4470684" y="321685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B893651-D92D-42AC-8EE5-0A68664834E2}"/>
                </a:ext>
              </a:extLst>
            </p:cNvPr>
            <p:cNvSpPr/>
            <p:nvPr/>
          </p:nvSpPr>
          <p:spPr>
            <a:xfrm>
              <a:off x="4949178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971E6DA-C1D6-4837-BDC7-AB786C7FFD04}"/>
                </a:ext>
              </a:extLst>
            </p:cNvPr>
            <p:cNvSpPr/>
            <p:nvPr/>
          </p:nvSpPr>
          <p:spPr>
            <a:xfrm>
              <a:off x="5430523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76089FF-F920-4FA2-A2FB-113B6033E680}"/>
                </a:ext>
              </a:extLst>
            </p:cNvPr>
            <p:cNvSpPr/>
            <p:nvPr/>
          </p:nvSpPr>
          <p:spPr>
            <a:xfrm>
              <a:off x="5913131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FF8B1B0-CEAC-429D-BCEC-C6CBBDE3B399}"/>
                </a:ext>
              </a:extLst>
            </p:cNvPr>
            <p:cNvSpPr/>
            <p:nvPr/>
          </p:nvSpPr>
          <p:spPr>
            <a:xfrm>
              <a:off x="4949178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6C686D5-4955-42B4-8E42-CF5EC2336FDA}"/>
                </a:ext>
              </a:extLst>
            </p:cNvPr>
            <p:cNvSpPr/>
            <p:nvPr/>
          </p:nvSpPr>
          <p:spPr>
            <a:xfrm>
              <a:off x="5430523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2675B9C-A92D-4BA1-BEE4-88ABD82541DD}"/>
                </a:ext>
              </a:extLst>
            </p:cNvPr>
            <p:cNvSpPr/>
            <p:nvPr/>
          </p:nvSpPr>
          <p:spPr>
            <a:xfrm>
              <a:off x="5913131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24B0CBF-772A-48E2-B3C3-4140DDEEDE96}"/>
                </a:ext>
              </a:extLst>
            </p:cNvPr>
            <p:cNvSpPr/>
            <p:nvPr/>
          </p:nvSpPr>
          <p:spPr>
            <a:xfrm>
              <a:off x="4949178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4A3355F-261C-4DCA-8C5A-510F0E00F691}"/>
                </a:ext>
              </a:extLst>
            </p:cNvPr>
            <p:cNvSpPr/>
            <p:nvPr/>
          </p:nvSpPr>
          <p:spPr>
            <a:xfrm>
              <a:off x="5430523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F36F8FF-3CEF-4868-AA70-AC61B3193DEB}"/>
                </a:ext>
              </a:extLst>
            </p:cNvPr>
            <p:cNvSpPr/>
            <p:nvPr/>
          </p:nvSpPr>
          <p:spPr>
            <a:xfrm>
              <a:off x="5913131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F825B4A5-DA1F-47D9-8FFD-601C8C2A042D}"/>
                </a:ext>
              </a:extLst>
            </p:cNvPr>
            <p:cNvSpPr/>
            <p:nvPr/>
          </p:nvSpPr>
          <p:spPr>
            <a:xfrm>
              <a:off x="6376740" y="319938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385AAF7-2605-493E-967C-6D820D15861E}"/>
                </a:ext>
              </a:extLst>
            </p:cNvPr>
            <p:cNvSpPr/>
            <p:nvPr/>
          </p:nvSpPr>
          <p:spPr>
            <a:xfrm>
              <a:off x="4467675" y="297459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0496F2E-183D-4787-8148-7BD94458BD36}"/>
                </a:ext>
              </a:extLst>
            </p:cNvPr>
            <p:cNvSpPr/>
            <p:nvPr/>
          </p:nvSpPr>
          <p:spPr>
            <a:xfrm>
              <a:off x="6365996" y="297334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F406238-4E03-472C-9EEA-D7BE5F9FB236}"/>
                </a:ext>
              </a:extLst>
            </p:cNvPr>
            <p:cNvSpPr/>
            <p:nvPr/>
          </p:nvSpPr>
          <p:spPr>
            <a:xfrm>
              <a:off x="6380752" y="368934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20AAB9A-659E-4A0B-8429-7F7F4F74A6F1}"/>
                </a:ext>
              </a:extLst>
            </p:cNvPr>
            <p:cNvSpPr/>
            <p:nvPr/>
          </p:nvSpPr>
          <p:spPr>
            <a:xfrm>
              <a:off x="4467675" y="274053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AAA1847-C919-4311-A8D3-571A5B3202B4}"/>
                </a:ext>
              </a:extLst>
            </p:cNvPr>
            <p:cNvSpPr/>
            <p:nvPr/>
          </p:nvSpPr>
          <p:spPr>
            <a:xfrm>
              <a:off x="6365996" y="273928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11F39AC-DF05-471C-A8AC-EFE982EBB16A}"/>
                </a:ext>
              </a:extLst>
            </p:cNvPr>
            <p:cNvSpPr/>
            <p:nvPr/>
          </p:nvSpPr>
          <p:spPr>
            <a:xfrm>
              <a:off x="6380752" y="343888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786579-C1C1-4B74-9D6B-2152E341C3BC}"/>
                </a:ext>
              </a:extLst>
            </p:cNvPr>
            <p:cNvSpPr/>
            <p:nvPr/>
          </p:nvSpPr>
          <p:spPr>
            <a:xfrm>
              <a:off x="6365996" y="248882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60E936A-94E5-4526-BB97-FEB923A735E2}"/>
                </a:ext>
              </a:extLst>
            </p:cNvPr>
            <p:cNvSpPr/>
            <p:nvPr/>
          </p:nvSpPr>
          <p:spPr>
            <a:xfrm>
              <a:off x="4942861" y="392842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D4CCAE98-CEEB-462A-9C37-69EE43E48258}"/>
                </a:ext>
              </a:extLst>
            </p:cNvPr>
            <p:cNvSpPr/>
            <p:nvPr/>
          </p:nvSpPr>
          <p:spPr>
            <a:xfrm>
              <a:off x="6375312" y="393189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7447280-D521-4991-A5F5-83511C7FF4EF}"/>
                </a:ext>
              </a:extLst>
            </p:cNvPr>
            <p:cNvSpPr/>
            <p:nvPr/>
          </p:nvSpPr>
          <p:spPr>
            <a:xfrm>
              <a:off x="4441217" y="393094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39642"/>
              </p:ext>
            </p:extLst>
          </p:nvPr>
        </p:nvGraphicFramePr>
        <p:xfrm>
          <a:off x="1" y="4918475"/>
          <a:ext cx="12191998" cy="19088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94464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44647">
                  <a:extLst>
                    <a:ext uri="{9D8B030D-6E8A-4147-A177-3AD203B41FA5}">
                      <a16:colId xmlns:a16="http://schemas.microsoft.com/office/drawing/2014/main" val="2542483713"/>
                    </a:ext>
                  </a:extLst>
                </a:gridCol>
                <a:gridCol w="661836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965177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689413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995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128523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122189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1313782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102183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102182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102183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66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0FB9834E-CC9A-4C54-B8F4-B6B28D129FA9}"/>
              </a:ext>
            </a:extLst>
          </p:cNvPr>
          <p:cNvGraphicFramePr>
            <a:graphicFrameLocks noGrp="1"/>
          </p:cNvGraphicFramePr>
          <p:nvPr/>
        </p:nvGraphicFramePr>
        <p:xfrm>
          <a:off x="8306339" y="960757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4AFB4D-B748-4EBB-B763-DF5D9B451B2B}"/>
              </a:ext>
            </a:extLst>
          </p:cNvPr>
          <p:cNvGrpSpPr/>
          <p:nvPr/>
        </p:nvGrpSpPr>
        <p:grpSpPr>
          <a:xfrm>
            <a:off x="8303361" y="755319"/>
            <a:ext cx="1511930" cy="613412"/>
            <a:chOff x="6960437" y="437025"/>
            <a:chExt cx="1511930" cy="613412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193F249-1092-45F4-BD0C-0F4C4D7D8501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8C28BFC-2C67-4BCF-932E-4379B4111F4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76FAC88D-9F49-4AB4-BAEC-67D337A4E237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566152-35D0-4678-ABD3-6B9EFB16D660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BCECBAD-4794-43F9-8323-200B2BDAC8C3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18650A2-48A2-4355-B323-366E1A890991}"/>
              </a:ext>
            </a:extLst>
          </p:cNvPr>
          <p:cNvGrpSpPr/>
          <p:nvPr/>
        </p:nvGrpSpPr>
        <p:grpSpPr>
          <a:xfrm>
            <a:off x="10039823" y="442664"/>
            <a:ext cx="2061132" cy="2099794"/>
            <a:chOff x="10039823" y="442664"/>
            <a:chExt cx="2061132" cy="2099794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83FDA5E0-B416-4429-A5EF-4D5379B0A902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Summarization level</a:t>
              </a:r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2B475431-2E8B-4BA1-B937-199F7D07DABA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C2B9687-FF84-4E73-BB3F-1F8D5D937EB7}"/>
                </a:ext>
              </a:extLst>
            </p:cNvPr>
            <p:cNvSpPr/>
            <p:nvPr/>
          </p:nvSpPr>
          <p:spPr>
            <a:xfrm>
              <a:off x="10182225" y="805804"/>
              <a:ext cx="1907207" cy="1736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3100583-D1A7-4093-A717-A04B7098FC84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 or Parcel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4DC113F-504A-431A-8FEE-FB9A901EBF25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D4EC26D-0D73-4D03-ABBF-0CE923B4B307}"/>
                </a:ext>
              </a:extLst>
            </p:cNvPr>
            <p:cNvSpPr/>
            <p:nvPr/>
          </p:nvSpPr>
          <p:spPr>
            <a:xfrm>
              <a:off x="10196173" y="1522068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638D680-95A2-49E7-8147-A3054BCD1FF1}"/>
                </a:ext>
              </a:extLst>
            </p:cNvPr>
            <p:cNvSpPr/>
            <p:nvPr/>
          </p:nvSpPr>
          <p:spPr>
            <a:xfrm>
              <a:off x="10196173" y="182784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8555B53-D0E8-4019-8A2E-BEE477D8686C}"/>
                </a:ext>
              </a:extLst>
            </p:cNvPr>
            <p:cNvSpPr/>
            <p:nvPr/>
          </p:nvSpPr>
          <p:spPr>
            <a:xfrm>
              <a:off x="10189198" y="216088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9C23D6D-3C7A-4D24-A2D0-8929ADE58D66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9A660ED-5FBB-407D-B1C9-05BED4E95856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9" name="Picture 2" descr="Related image">
              <a:extLst>
                <a:ext uri="{FF2B5EF4-FFF2-40B4-BE49-F238E27FC236}">
                  <a16:creationId xmlns:a16="http://schemas.microsoft.com/office/drawing/2014/main" id="{92BEBB95-5513-4B43-A2CA-755F0C946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DC24B99-8CC5-419A-BBD8-3240D8A952E6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78" name="Graphic 177" descr="Smiling face with no fill">
              <a:extLst>
                <a:ext uri="{FF2B5EF4-FFF2-40B4-BE49-F238E27FC236}">
                  <a16:creationId xmlns:a16="http://schemas.microsoft.com/office/drawing/2014/main" id="{C0A96353-C926-42CA-A10E-494122D10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79" name="Graphic 178" descr="Question mark">
              <a:extLst>
                <a:ext uri="{FF2B5EF4-FFF2-40B4-BE49-F238E27FC236}">
                  <a16:creationId xmlns:a16="http://schemas.microsoft.com/office/drawing/2014/main" id="{AC97B031-4F8E-42E6-9E47-4F4A943CB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38EDC85-EBCC-4C0F-BE5C-963C6C5BF9F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603D40D-C2D2-4D0F-8432-9F2DBEBCD9F0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27E8D77-5F69-4910-AF9C-A906EEED352C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774B629-8182-4743-802B-4F893107D1D0}"/>
                </a:ext>
              </a:extLst>
            </p:cNvPr>
            <p:cNvSpPr txBox="1"/>
            <p:nvPr/>
          </p:nvSpPr>
          <p:spPr>
            <a:xfrm>
              <a:off x="3385697" y="44618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Project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F4A7CAF9-AD0F-4D13-A830-3EA2C889A529}"/>
              </a:ext>
            </a:extLst>
          </p:cNvPr>
          <p:cNvSpPr/>
          <p:nvPr/>
        </p:nvSpPr>
        <p:spPr>
          <a:xfrm>
            <a:off x="1390" y="837"/>
            <a:ext cx="12200251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1C51C93-36DD-4D14-A94D-495D41E716B8}"/>
              </a:ext>
            </a:extLst>
          </p:cNvPr>
          <p:cNvGrpSpPr/>
          <p:nvPr/>
        </p:nvGrpSpPr>
        <p:grpSpPr>
          <a:xfrm>
            <a:off x="8932125" y="0"/>
            <a:ext cx="3286126" cy="6858000"/>
            <a:chOff x="8932125" y="0"/>
            <a:chExt cx="3286126" cy="685800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8B2812F-4A42-41D1-887E-AFB1FDB4B391}"/>
                </a:ext>
              </a:extLst>
            </p:cNvPr>
            <p:cNvSpPr/>
            <p:nvPr/>
          </p:nvSpPr>
          <p:spPr>
            <a:xfrm>
              <a:off x="8932125" y="0"/>
              <a:ext cx="3286126" cy="6858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F51FD4D-138D-4DED-A3EB-727228AE313B}"/>
                </a:ext>
              </a:extLst>
            </p:cNvPr>
            <p:cNvSpPr/>
            <p:nvPr/>
          </p:nvSpPr>
          <p:spPr>
            <a:xfrm>
              <a:off x="10220353" y="118835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ESAT logo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62C5A8B-67E6-4480-A0BF-9090847735F6}"/>
                </a:ext>
              </a:extLst>
            </p:cNvPr>
            <p:cNvSpPr txBox="1"/>
            <p:nvPr/>
          </p:nvSpPr>
          <p:spPr>
            <a:xfrm>
              <a:off x="9361755" y="1043865"/>
              <a:ext cx="2493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/>
                <a:t>Contact Us</a:t>
              </a:r>
              <a:endParaRPr lang="en-CA" sz="1400" b="1" baseline="300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9E2196C-D632-43B6-9517-FB78C43518E1}"/>
                </a:ext>
              </a:extLst>
            </p:cNvPr>
            <p:cNvSpPr txBox="1"/>
            <p:nvPr/>
          </p:nvSpPr>
          <p:spPr>
            <a:xfrm>
              <a:off x="9079659" y="1847222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40902A3-522F-4823-BBD4-FA72B81CA95C}"/>
                </a:ext>
              </a:extLst>
            </p:cNvPr>
            <p:cNvSpPr txBox="1"/>
            <p:nvPr/>
          </p:nvSpPr>
          <p:spPr>
            <a:xfrm>
              <a:off x="9079659" y="2603143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88A641-57CF-4799-B902-666D85A4783F}"/>
                </a:ext>
              </a:extLst>
            </p:cNvPr>
            <p:cNvSpPr txBox="1"/>
            <p:nvPr/>
          </p:nvSpPr>
          <p:spPr>
            <a:xfrm>
              <a:off x="9051291" y="155667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Name *</a:t>
              </a:r>
              <a:endParaRPr lang="en-CA" sz="1100" b="1" baseline="300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111C527-652A-42A5-9ED5-869C77AACAA7}"/>
                </a:ext>
              </a:extLst>
            </p:cNvPr>
            <p:cNvSpPr/>
            <p:nvPr/>
          </p:nvSpPr>
          <p:spPr>
            <a:xfrm>
              <a:off x="9784613" y="6416844"/>
              <a:ext cx="1581150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Send Message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EE86649-9D33-4FCB-B094-70E7F0123032}"/>
                </a:ext>
              </a:extLst>
            </p:cNvPr>
            <p:cNvSpPr txBox="1"/>
            <p:nvPr/>
          </p:nvSpPr>
          <p:spPr>
            <a:xfrm>
              <a:off x="9051290" y="2335756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Email address *</a:t>
              </a:r>
              <a:endParaRPr lang="en-CA" sz="1100" b="1" baseline="300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FEE7B6A-F74A-41D2-8381-F91714B828A5}"/>
                </a:ext>
              </a:extLst>
            </p:cNvPr>
            <p:cNvSpPr txBox="1"/>
            <p:nvPr/>
          </p:nvSpPr>
          <p:spPr>
            <a:xfrm>
              <a:off x="9051289" y="304232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Message</a:t>
              </a:r>
              <a:endParaRPr lang="en-CA" sz="1100" b="1" baseline="30000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CB183F3-7D67-4E6D-97A0-807D1AFBC1D6}"/>
                </a:ext>
              </a:extLst>
            </p:cNvPr>
            <p:cNvSpPr/>
            <p:nvPr/>
          </p:nvSpPr>
          <p:spPr>
            <a:xfrm>
              <a:off x="9089219" y="3317483"/>
              <a:ext cx="2971938" cy="16643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F550370A-F2F1-4EE1-BBED-5B2246DC33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51224" y="49085"/>
              <a:ext cx="216000" cy="216000"/>
              <a:chOff x="4502030" y="80481"/>
              <a:chExt cx="216000" cy="216000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8D80447D-F2E0-4868-8375-D6C0A3E8ED47}"/>
                  </a:ext>
                </a:extLst>
              </p:cNvPr>
              <p:cNvSpPr/>
              <p:nvPr/>
            </p:nvSpPr>
            <p:spPr>
              <a:xfrm>
                <a:off x="4502030" y="80481"/>
                <a:ext cx="216000" cy="21600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/>
              </a:p>
            </p:txBody>
          </p:sp>
          <p:sp>
            <p:nvSpPr>
              <p:cNvPr id="113" name="Multiplication Sign 112">
                <a:extLst>
                  <a:ext uri="{FF2B5EF4-FFF2-40B4-BE49-F238E27FC236}">
                    <a16:creationId xmlns:a16="http://schemas.microsoft.com/office/drawing/2014/main" id="{ACD49331-D067-4010-A52B-545C853FF3EA}"/>
                  </a:ext>
                </a:extLst>
              </p:cNvPr>
              <p:cNvSpPr/>
              <p:nvPr/>
            </p:nvSpPr>
            <p:spPr>
              <a:xfrm>
                <a:off x="4520030" y="98481"/>
                <a:ext cx="180000" cy="180000"/>
              </a:xfrm>
              <a:prstGeom prst="mathMultiply">
                <a:avLst>
                  <a:gd name="adj1" fmla="val 114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9F8EF96-1DA0-4BE7-A9D2-5CF237FC1A43}"/>
              </a:ext>
            </a:extLst>
          </p:cNvPr>
          <p:cNvSpPr/>
          <p:nvPr/>
        </p:nvSpPr>
        <p:spPr>
          <a:xfrm>
            <a:off x="7311187" y="5406823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Feedback button trigger contact us panel</a:t>
            </a:r>
          </a:p>
        </p:txBody>
      </p:sp>
    </p:spTree>
    <p:extLst>
      <p:ext uri="{BB962C8B-B14F-4D97-AF65-F5344CB8AC3E}">
        <p14:creationId xmlns:p14="http://schemas.microsoft.com/office/powerpoint/2010/main" val="3493095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362687"/>
            <a:ext cx="12192000" cy="64953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-1639" y="362687"/>
            <a:ext cx="3286126" cy="649531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329659" y="1037174"/>
            <a:ext cx="2719908" cy="266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766290" y="995418"/>
            <a:ext cx="300082" cy="349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0582296"/>
              </p:ext>
            </p:extLst>
          </p:nvPr>
        </p:nvGraphicFramePr>
        <p:xfrm>
          <a:off x="3286126" y="362687"/>
          <a:ext cx="8905875" cy="6495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A9F695F2-3F9E-4720-8C26-A92FD7D7E77C}"/>
              </a:ext>
            </a:extLst>
          </p:cNvPr>
          <p:cNvGrpSpPr/>
          <p:nvPr/>
        </p:nvGrpSpPr>
        <p:grpSpPr>
          <a:xfrm>
            <a:off x="6888471" y="5929632"/>
            <a:ext cx="2891602" cy="268173"/>
            <a:chOff x="5401504" y="1758699"/>
            <a:chExt cx="3078377" cy="4246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81B71F-B08F-48E2-8282-28E3C7A7C2CA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Off-site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BF0E0C0-ED7A-4D25-B52F-0B97ADD42E37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1112953"/>
            <a:ext cx="0" cy="525079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D77ABD3-8466-4513-8045-472A1ADE7D8B}"/>
              </a:ext>
            </a:extLst>
          </p:cNvPr>
          <p:cNvSpPr txBox="1"/>
          <p:nvPr/>
        </p:nvSpPr>
        <p:spPr>
          <a:xfrm>
            <a:off x="476180" y="522338"/>
            <a:ext cx="2493818" cy="320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070945"/>
              </p:ext>
            </p:extLst>
          </p:nvPr>
        </p:nvGraphicFramePr>
        <p:xfrm>
          <a:off x="329658" y="1472991"/>
          <a:ext cx="2786863" cy="3427057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744881" y="1614905"/>
            <a:ext cx="0" cy="18302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886046" y="1614905"/>
            <a:ext cx="0" cy="18302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30C11E5-2134-456C-8FA3-B027CA93780B}"/>
              </a:ext>
            </a:extLst>
          </p:cNvPr>
          <p:cNvSpPr/>
          <p:nvPr/>
        </p:nvSpPr>
        <p:spPr>
          <a:xfrm>
            <a:off x="0" y="362687"/>
            <a:ext cx="12192000" cy="6495313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E669B18-4C47-46B9-8960-ACD7173491EE}"/>
              </a:ext>
            </a:extLst>
          </p:cNvPr>
          <p:cNvGrpSpPr/>
          <p:nvPr/>
        </p:nvGrpSpPr>
        <p:grpSpPr>
          <a:xfrm>
            <a:off x="3638432" y="981629"/>
            <a:ext cx="4915136" cy="1200703"/>
            <a:chOff x="2326280" y="2409803"/>
            <a:chExt cx="7466321" cy="203839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9B5488D-7BCA-4684-936A-EB1F2ED45020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6BC2C41-CC0A-4090-B815-7D857390F94A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Reminder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0FC9BA-D5A6-49F7-8FD0-388CBE82FB56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38769B-A28C-471E-98CE-AAC1DEBC03E3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964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/>
                <a:t>You haven’t create any project yet.</a:t>
              </a:r>
            </a:p>
            <a:p>
              <a:endParaRPr lang="en-CA" sz="1100" dirty="0"/>
            </a:p>
            <a:p>
              <a:r>
                <a:rPr lang="en-CA" sz="1100" dirty="0"/>
                <a:t>Press OK to create a new project</a:t>
              </a:r>
              <a:endParaRPr lang="en-CA" sz="16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A7DA90-B521-4324-B962-8B1562324BF3}"/>
                </a:ext>
              </a:extLst>
            </p:cNvPr>
            <p:cNvSpPr/>
            <p:nvPr/>
          </p:nvSpPr>
          <p:spPr>
            <a:xfrm>
              <a:off x="8393380" y="3986076"/>
              <a:ext cx="123899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OK</a:t>
              </a:r>
              <a:endParaRPr lang="en-CA" sz="1400" dirty="0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F4A495C5-1FBD-414C-8E1E-F858AF44E282}"/>
              </a:ext>
            </a:extLst>
          </p:cNvPr>
          <p:cNvSpPr/>
          <p:nvPr/>
        </p:nvSpPr>
        <p:spPr>
          <a:xfrm>
            <a:off x="9003703" y="2188932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If no project has been created. System will remind user to create one.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BDF00BF-AB48-4A0C-9F1E-2D95B078E263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CDBA7A0-3BB5-4B20-B459-40D00EF0DF95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9" name="Picture 2" descr="Related image">
              <a:extLst>
                <a:ext uri="{FF2B5EF4-FFF2-40B4-BE49-F238E27FC236}">
                  <a16:creationId xmlns:a16="http://schemas.microsoft.com/office/drawing/2014/main" id="{2AB3F043-E963-49D6-9FE8-E99B043A43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6886942-136C-430A-BE97-8BFF3DBBBC2E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71" name="Graphic 70" descr="Smiling face with no fill">
              <a:extLst>
                <a:ext uri="{FF2B5EF4-FFF2-40B4-BE49-F238E27FC236}">
                  <a16:creationId xmlns:a16="http://schemas.microsoft.com/office/drawing/2014/main" id="{FD0742F0-BFE3-4914-8B38-D3217DFBB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72" name="Graphic 71" descr="Question mark">
              <a:extLst>
                <a:ext uri="{FF2B5EF4-FFF2-40B4-BE49-F238E27FC236}">
                  <a16:creationId xmlns:a16="http://schemas.microsoft.com/office/drawing/2014/main" id="{B5891DCB-CCAB-4788-B26B-9163F45B2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CE8B382-D007-48D1-9225-C3D14EC46934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6A2F2EB-1320-4D6F-973E-A19F4C8F9D50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8970AE6-8401-47C9-A674-78124463E12A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Overview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1C658C7-1EB6-433A-937A-3C4956375485}"/>
                </a:ext>
              </a:extLst>
            </p:cNvPr>
            <p:cNvSpPr txBox="1"/>
            <p:nvPr/>
          </p:nvSpPr>
          <p:spPr>
            <a:xfrm>
              <a:off x="3385697" y="25568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632132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379266"/>
            <a:ext cx="12192000" cy="64787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0" y="379266"/>
            <a:ext cx="3286126" cy="6478734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77192" y="1095071"/>
            <a:ext cx="2719908" cy="265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713823" y="1053421"/>
            <a:ext cx="300082" cy="348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9963125"/>
              </p:ext>
            </p:extLst>
          </p:nvPr>
        </p:nvGraphicFramePr>
        <p:xfrm>
          <a:off x="3286126" y="379266"/>
          <a:ext cx="8905875" cy="6478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A9F695F2-3F9E-4720-8C26-A92FD7D7E77C}"/>
              </a:ext>
            </a:extLst>
          </p:cNvPr>
          <p:cNvGrpSpPr/>
          <p:nvPr/>
        </p:nvGrpSpPr>
        <p:grpSpPr>
          <a:xfrm>
            <a:off x="6888471" y="5932002"/>
            <a:ext cx="2891602" cy="267488"/>
            <a:chOff x="5401504" y="1758699"/>
            <a:chExt cx="3078377" cy="4246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81B71F-B08F-48E2-8282-28E3C7A7C2CA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Off-site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BF0E0C0-ED7A-4D25-B52F-0B97ADD42E37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1127617"/>
            <a:ext cx="0" cy="523738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D77ABD3-8466-4513-8045-472A1ADE7D8B}"/>
              </a:ext>
            </a:extLst>
          </p:cNvPr>
          <p:cNvSpPr txBox="1"/>
          <p:nvPr/>
        </p:nvSpPr>
        <p:spPr>
          <a:xfrm>
            <a:off x="423713" y="581548"/>
            <a:ext cx="2493818" cy="31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25EC1-9601-464A-9981-40CFC091579F}"/>
              </a:ext>
            </a:extLst>
          </p:cNvPr>
          <p:cNvGrpSpPr/>
          <p:nvPr/>
        </p:nvGrpSpPr>
        <p:grpSpPr>
          <a:xfrm>
            <a:off x="3003019" y="4517456"/>
            <a:ext cx="3376793" cy="728107"/>
            <a:chOff x="3003019" y="4380440"/>
            <a:chExt cx="3376793" cy="77073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13DABDD-DACD-4DBE-BE5F-05118E9B0187}"/>
                </a:ext>
              </a:extLst>
            </p:cNvPr>
            <p:cNvSpPr/>
            <p:nvPr/>
          </p:nvSpPr>
          <p:spPr>
            <a:xfrm>
              <a:off x="3700121" y="4476496"/>
              <a:ext cx="2679691" cy="6746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User can open or delete project using buttons here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951FD11-D932-4E03-BBDE-7D856AC34754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flipH="1" flipV="1">
              <a:off x="3003019" y="4380440"/>
              <a:ext cx="697102" cy="433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858686-3028-4A50-A2A0-74DFB1C2E713}"/>
              </a:ext>
            </a:extLst>
          </p:cNvPr>
          <p:cNvGrpSpPr/>
          <p:nvPr/>
        </p:nvGrpSpPr>
        <p:grpSpPr>
          <a:xfrm>
            <a:off x="2997100" y="1227876"/>
            <a:ext cx="3251826" cy="1049396"/>
            <a:chOff x="2997100" y="898288"/>
            <a:chExt cx="3251826" cy="111082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17D8FE7-3937-4CA6-A8AD-BA8C6468091C}"/>
                </a:ext>
              </a:extLst>
            </p:cNvPr>
            <p:cNvSpPr/>
            <p:nvPr/>
          </p:nvSpPr>
          <p:spPr>
            <a:xfrm>
              <a:off x="3569235" y="1334440"/>
              <a:ext cx="2679691" cy="6746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User can create a new project using “Add Project” button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07E341-2B6C-4D8A-9FFA-4824BDFF5B3D}"/>
                </a:ext>
              </a:extLst>
            </p:cNvPr>
            <p:cNvCxnSpPr>
              <a:stCxn id="48" idx="1"/>
              <a:endCxn id="15" idx="3"/>
            </p:cNvCxnSpPr>
            <p:nvPr/>
          </p:nvCxnSpPr>
          <p:spPr>
            <a:xfrm flipH="1" flipV="1">
              <a:off x="2997100" y="898287"/>
              <a:ext cx="572135" cy="773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574994"/>
              </p:ext>
            </p:extLst>
          </p:nvPr>
        </p:nvGraphicFramePr>
        <p:xfrm>
          <a:off x="277191" y="1518146"/>
          <a:ext cx="2786863" cy="382170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/>
                        <a:t>Modeste</a:t>
                      </a:r>
                      <a:r>
                        <a:rPr lang="en-CA" sz="800" dirty="0"/>
                        <a:t> exploration 1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Test eco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/>
                        <a:t>Indianfarm</a:t>
                      </a:r>
                      <a:r>
                        <a:rPr lang="en-CA" sz="800" dirty="0"/>
                        <a:t> budget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Broughton budget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Gully eco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  <a:tr h="394651">
                <a:tc>
                  <a:txBody>
                    <a:bodyPr/>
                    <a:lstStyle/>
                    <a:p>
                      <a:r>
                        <a:rPr lang="en-CA" sz="8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4121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816239" y="1639908"/>
            <a:ext cx="0" cy="18255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547829" y="1639908"/>
            <a:ext cx="0" cy="18255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8AE485C5-9993-4E55-AEE8-1E264236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8204" y="2183162"/>
            <a:ext cx="252000" cy="238064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6A7D99-CB93-43A0-879C-3D6779ED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15" y="2185510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248BC8D-BB5D-43FC-9692-88AA35837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0592" y="2765864"/>
            <a:ext cx="252000" cy="238064"/>
          </a:xfrm>
          <a:prstGeom prst="rect">
            <a:avLst/>
          </a:prstGeom>
        </p:spPr>
      </p:pic>
      <p:pic>
        <p:nvPicPr>
          <p:cNvPr id="51" name="Picture 8" descr="Related image">
            <a:extLst>
              <a:ext uri="{FF2B5EF4-FFF2-40B4-BE49-F238E27FC236}">
                <a16:creationId xmlns:a16="http://schemas.microsoft.com/office/drawing/2014/main" id="{D9B415A3-6314-48D0-BE46-97B8D145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603" y="2768213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2824B557-CA87-4182-95B1-94B05DACF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8204" y="3379072"/>
            <a:ext cx="252000" cy="238064"/>
          </a:xfrm>
          <a:prstGeom prst="rect">
            <a:avLst/>
          </a:prstGeom>
        </p:spPr>
      </p:pic>
      <p:pic>
        <p:nvPicPr>
          <p:cNvPr id="53" name="Picture 8" descr="Related image">
            <a:extLst>
              <a:ext uri="{FF2B5EF4-FFF2-40B4-BE49-F238E27FC236}">
                <a16:creationId xmlns:a16="http://schemas.microsoft.com/office/drawing/2014/main" id="{AC23DD7C-A62B-4633-ACAA-F8A6A821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15" y="3381421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4B3A3389-85D6-4CEF-939A-9BD19557E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8204" y="3966453"/>
            <a:ext cx="252000" cy="238064"/>
          </a:xfrm>
          <a:prstGeom prst="rect">
            <a:avLst/>
          </a:prstGeom>
        </p:spPr>
      </p:pic>
      <p:pic>
        <p:nvPicPr>
          <p:cNvPr id="55" name="Picture 8" descr="Related image">
            <a:extLst>
              <a:ext uri="{FF2B5EF4-FFF2-40B4-BE49-F238E27FC236}">
                <a16:creationId xmlns:a16="http://schemas.microsoft.com/office/drawing/2014/main" id="{E3949D63-8ED2-4B8F-8D94-F0F5DC63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15" y="3968802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91D6045-D4EC-47CD-B8F3-8999A329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8204" y="4540029"/>
            <a:ext cx="252000" cy="238064"/>
          </a:xfrm>
          <a:prstGeom prst="rect">
            <a:avLst/>
          </a:prstGeom>
        </p:spPr>
      </p:pic>
      <p:pic>
        <p:nvPicPr>
          <p:cNvPr id="57" name="Picture 8" descr="Related image">
            <a:extLst>
              <a:ext uri="{FF2B5EF4-FFF2-40B4-BE49-F238E27FC236}">
                <a16:creationId xmlns:a16="http://schemas.microsoft.com/office/drawing/2014/main" id="{FC393B40-66EF-4032-819D-740418D4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15" y="4542378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E597100D-0892-4B37-B6C7-ADDA97082D18}"/>
              </a:ext>
            </a:extLst>
          </p:cNvPr>
          <p:cNvGrpSpPr/>
          <p:nvPr/>
        </p:nvGrpSpPr>
        <p:grpSpPr>
          <a:xfrm>
            <a:off x="2972" y="-22434"/>
            <a:ext cx="12192001" cy="430887"/>
            <a:chOff x="2972" y="-31959"/>
            <a:chExt cx="12192001" cy="43088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8286F85-C710-4BDD-98E9-58879F25D6A3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7" name="Picture 2" descr="Related image">
              <a:extLst>
                <a:ext uri="{FF2B5EF4-FFF2-40B4-BE49-F238E27FC236}">
                  <a16:creationId xmlns:a16="http://schemas.microsoft.com/office/drawing/2014/main" id="{43947DBF-A489-45F4-933F-E290CC368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387C2B7-8FBA-484F-990C-6D0490C0CA6F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9" name="Graphic 68" descr="Smiling face with no fill">
              <a:extLst>
                <a:ext uri="{FF2B5EF4-FFF2-40B4-BE49-F238E27FC236}">
                  <a16:creationId xmlns:a16="http://schemas.microsoft.com/office/drawing/2014/main" id="{FF48AB77-4FFE-4EDF-AE2A-9EEDED276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70" name="Graphic 69" descr="Question mark">
              <a:extLst>
                <a:ext uri="{FF2B5EF4-FFF2-40B4-BE49-F238E27FC236}">
                  <a16:creationId xmlns:a16="http://schemas.microsoft.com/office/drawing/2014/main" id="{D7EC81DC-A2CE-416D-B433-D574F3CDF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F4ECC59-EE92-47C0-A61B-7445751AB8C4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FE25A6-7EEE-4C4A-9B75-B4DC37B79B64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B05125-FAEC-4569-9069-4D36ED8943B0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Overview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615EA17-BDDE-4229-88BA-55A28B2B9D44}"/>
                </a:ext>
              </a:extLst>
            </p:cNvPr>
            <p:cNvSpPr txBox="1"/>
            <p:nvPr/>
          </p:nvSpPr>
          <p:spPr>
            <a:xfrm>
              <a:off x="3385697" y="25568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78475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362687"/>
            <a:ext cx="12192000" cy="64953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-3967" y="362687"/>
            <a:ext cx="3286126" cy="649531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306890" y="1114085"/>
            <a:ext cx="2719908" cy="266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743521" y="1072329"/>
            <a:ext cx="300082" cy="349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2716545"/>
              </p:ext>
            </p:extLst>
          </p:nvPr>
        </p:nvGraphicFramePr>
        <p:xfrm>
          <a:off x="3286126" y="362687"/>
          <a:ext cx="8905875" cy="6495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A9F695F2-3F9E-4720-8C26-A92FD7D7E77C}"/>
              </a:ext>
            </a:extLst>
          </p:cNvPr>
          <p:cNvGrpSpPr/>
          <p:nvPr/>
        </p:nvGrpSpPr>
        <p:grpSpPr>
          <a:xfrm>
            <a:off x="6241106" y="6227373"/>
            <a:ext cx="3584703" cy="268173"/>
            <a:chOff x="4663634" y="1758699"/>
            <a:chExt cx="3816246" cy="4246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81B71F-B08F-48E2-8282-28E3C7A7C2CA}"/>
                </a:ext>
              </a:extLst>
            </p:cNvPr>
            <p:cNvSpPr/>
            <p:nvPr/>
          </p:nvSpPr>
          <p:spPr>
            <a:xfrm>
              <a:off x="4663634" y="1758699"/>
              <a:ext cx="3816246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b="1" dirty="0"/>
                <a:t>Effectiveness drop list (E.g. TP off-site) 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BF0E0C0-ED7A-4D25-B52F-0B97ADD42E37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1112953"/>
            <a:ext cx="0" cy="525079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8AE485C5-9993-4E55-AEE8-1E264236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8604" y="2407477"/>
            <a:ext cx="252000" cy="238673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6A7D99-CB93-43A0-879C-3D6779ED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615" y="2409831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248BC8D-BB5D-43FC-9692-88AA35837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8604" y="2926932"/>
            <a:ext cx="252000" cy="238673"/>
          </a:xfrm>
          <a:prstGeom prst="rect">
            <a:avLst/>
          </a:prstGeom>
        </p:spPr>
      </p:pic>
      <p:pic>
        <p:nvPicPr>
          <p:cNvPr id="51" name="Picture 8" descr="Related image">
            <a:extLst>
              <a:ext uri="{FF2B5EF4-FFF2-40B4-BE49-F238E27FC236}">
                <a16:creationId xmlns:a16="http://schemas.microsoft.com/office/drawing/2014/main" id="{D9B415A3-6314-48D0-BE46-97B8D145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615" y="2929287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2824B557-CA87-4182-95B1-94B05DACF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8604" y="3520695"/>
            <a:ext cx="252000" cy="238673"/>
          </a:xfrm>
          <a:prstGeom prst="rect">
            <a:avLst/>
          </a:prstGeom>
        </p:spPr>
      </p:pic>
      <p:pic>
        <p:nvPicPr>
          <p:cNvPr id="53" name="Picture 8" descr="Related image">
            <a:extLst>
              <a:ext uri="{FF2B5EF4-FFF2-40B4-BE49-F238E27FC236}">
                <a16:creationId xmlns:a16="http://schemas.microsoft.com/office/drawing/2014/main" id="{AC23DD7C-A62B-4633-ACAA-F8A6A821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615" y="3523050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4B3A3389-85D6-4CEF-939A-9BD19557E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8604" y="4050506"/>
            <a:ext cx="252000" cy="238673"/>
          </a:xfrm>
          <a:prstGeom prst="rect">
            <a:avLst/>
          </a:prstGeom>
        </p:spPr>
      </p:pic>
      <p:pic>
        <p:nvPicPr>
          <p:cNvPr id="55" name="Picture 8" descr="Related image">
            <a:extLst>
              <a:ext uri="{FF2B5EF4-FFF2-40B4-BE49-F238E27FC236}">
                <a16:creationId xmlns:a16="http://schemas.microsoft.com/office/drawing/2014/main" id="{E3949D63-8ED2-4B8F-8D94-F0F5DC63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615" y="4052860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91D6045-D4EC-47CD-B8F3-8999A329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8604" y="4580316"/>
            <a:ext cx="252000" cy="238673"/>
          </a:xfrm>
          <a:prstGeom prst="rect">
            <a:avLst/>
          </a:prstGeom>
        </p:spPr>
      </p:pic>
      <p:pic>
        <p:nvPicPr>
          <p:cNvPr id="57" name="Picture 8" descr="Related image">
            <a:extLst>
              <a:ext uri="{FF2B5EF4-FFF2-40B4-BE49-F238E27FC236}">
                <a16:creationId xmlns:a16="http://schemas.microsoft.com/office/drawing/2014/main" id="{FC393B40-66EF-4032-819D-740418D4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615" y="4582671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EAE6A1C-C14C-48CD-AEDC-6458CEA29F8D}"/>
              </a:ext>
            </a:extLst>
          </p:cNvPr>
          <p:cNvSpPr txBox="1"/>
          <p:nvPr/>
        </p:nvSpPr>
        <p:spPr>
          <a:xfrm>
            <a:off x="453411" y="599249"/>
            <a:ext cx="2493818" cy="320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03592"/>
              </p:ext>
            </p:extLst>
          </p:nvPr>
        </p:nvGraphicFramePr>
        <p:xfrm>
          <a:off x="306889" y="1549902"/>
          <a:ext cx="2786863" cy="382170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/>
                        <a:t>Modeste</a:t>
                      </a:r>
                      <a:r>
                        <a:rPr lang="en-CA" sz="800" dirty="0"/>
                        <a:t> exploration 1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Test eco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/>
                        <a:t>Indianfarm</a:t>
                      </a:r>
                      <a:r>
                        <a:rPr lang="en-CA" sz="800" dirty="0"/>
                        <a:t> budget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Broughton budget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Gully eco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  <a:tr h="394651">
                <a:tc>
                  <a:txBody>
                    <a:bodyPr/>
                    <a:lstStyle/>
                    <a:p>
                      <a:r>
                        <a:rPr lang="en-CA" sz="8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4121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3B4918C3-934F-46C5-BA5F-FC6AE05B4FB3}"/>
              </a:ext>
            </a:extLst>
          </p:cNvPr>
          <p:cNvSpPr/>
          <p:nvPr/>
        </p:nvSpPr>
        <p:spPr>
          <a:xfrm>
            <a:off x="-3967" y="362687"/>
            <a:ext cx="12192000" cy="6495313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722112" y="1701341"/>
            <a:ext cx="0" cy="18302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863277" y="1701341"/>
            <a:ext cx="0" cy="18302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715C782-72CC-4BF1-8752-341D19F929F8}"/>
              </a:ext>
            </a:extLst>
          </p:cNvPr>
          <p:cNvSpPr/>
          <p:nvPr/>
        </p:nvSpPr>
        <p:spPr>
          <a:xfrm>
            <a:off x="2350833" y="1780288"/>
            <a:ext cx="7453780" cy="34861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t" anchorCtr="0"/>
          <a:lstStyle/>
          <a:p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EBFAC4-4BF1-4E27-9C6A-276EECBF38D1}"/>
              </a:ext>
            </a:extLst>
          </p:cNvPr>
          <p:cNvSpPr/>
          <p:nvPr/>
        </p:nvSpPr>
        <p:spPr>
          <a:xfrm>
            <a:off x="2350832" y="1779078"/>
            <a:ext cx="7453785" cy="256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dirty="0"/>
              <a:t>Add new project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17AC7FC-6AAE-4EA4-AAEC-66E2833743DC}"/>
              </a:ext>
            </a:extLst>
          </p:cNvPr>
          <p:cNvSpPr/>
          <p:nvPr/>
        </p:nvSpPr>
        <p:spPr>
          <a:xfrm>
            <a:off x="9549594" y="1774643"/>
            <a:ext cx="255019" cy="2477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D7249-293D-4A30-BA5D-673792A0093C}"/>
              </a:ext>
            </a:extLst>
          </p:cNvPr>
          <p:cNvSpPr txBox="1"/>
          <p:nvPr/>
        </p:nvSpPr>
        <p:spPr>
          <a:xfrm>
            <a:off x="2504166" y="2119676"/>
            <a:ext cx="946016" cy="262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Title</a:t>
            </a:r>
            <a:endParaRPr lang="en-CA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11ABA-68DD-4567-BFFB-2F7DD974081A}"/>
              </a:ext>
            </a:extLst>
          </p:cNvPr>
          <p:cNvSpPr txBox="1"/>
          <p:nvPr/>
        </p:nvSpPr>
        <p:spPr>
          <a:xfrm>
            <a:off x="2504165" y="2433860"/>
            <a:ext cx="946016" cy="262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Description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18B163-729D-4E54-A9B3-5626E0423830}"/>
              </a:ext>
            </a:extLst>
          </p:cNvPr>
          <p:cNvSpPr/>
          <p:nvPr/>
        </p:nvSpPr>
        <p:spPr>
          <a:xfrm>
            <a:off x="3452580" y="2119676"/>
            <a:ext cx="6064035" cy="2636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sz="1200" dirty="0"/>
              <a:t>Test project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CE8F054-6E9D-4E5E-9117-8EFC8A3DC50E}"/>
              </a:ext>
            </a:extLst>
          </p:cNvPr>
          <p:cNvSpPr/>
          <p:nvPr/>
        </p:nvSpPr>
        <p:spPr>
          <a:xfrm>
            <a:off x="3452580" y="2514029"/>
            <a:ext cx="6064035" cy="8167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CA" sz="1200" dirty="0"/>
              <a:t>This is a test project created by Shawn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11DF13-5EBE-447F-9B62-2CE2450FADDB}"/>
              </a:ext>
            </a:extLst>
          </p:cNvPr>
          <p:cNvSpPr/>
          <p:nvPr/>
        </p:nvSpPr>
        <p:spPr>
          <a:xfrm>
            <a:off x="7546996" y="4937191"/>
            <a:ext cx="929085" cy="266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/>
              <a:t>Add</a:t>
            </a:r>
            <a:endParaRPr lang="en-CA" sz="1600" b="1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3487B00-14F4-41D1-A92C-8CBDF8E07F0A}"/>
              </a:ext>
            </a:extLst>
          </p:cNvPr>
          <p:cNvSpPr/>
          <p:nvPr/>
        </p:nvSpPr>
        <p:spPr>
          <a:xfrm>
            <a:off x="8616354" y="4932440"/>
            <a:ext cx="929085" cy="2662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/>
              <a:t>Cancel</a:t>
            </a:r>
            <a:endParaRPr lang="en-CA" sz="1600" b="1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A627718-A06D-464E-B4CC-C03E167D5A8F}"/>
              </a:ext>
            </a:extLst>
          </p:cNvPr>
          <p:cNvGrpSpPr/>
          <p:nvPr/>
        </p:nvGrpSpPr>
        <p:grpSpPr>
          <a:xfrm>
            <a:off x="3444583" y="4033390"/>
            <a:ext cx="1850908" cy="265216"/>
            <a:chOff x="5978038" y="1758699"/>
            <a:chExt cx="2501840" cy="42469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325F13C-1416-4A8E-BD8D-1F1CAE852745}"/>
                </a:ext>
              </a:extLst>
            </p:cNvPr>
            <p:cNvSpPr/>
            <p:nvPr/>
          </p:nvSpPr>
          <p:spPr>
            <a:xfrm>
              <a:off x="5978038" y="1758699"/>
              <a:ext cx="2501840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Baseline drop list</a:t>
              </a:r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64E2EAA3-5926-4E8A-BA86-24EEC282E6C4}"/>
                </a:ext>
              </a:extLst>
            </p:cNvPr>
            <p:cNvSpPr/>
            <p:nvPr/>
          </p:nvSpPr>
          <p:spPr>
            <a:xfrm rot="10800000">
              <a:off x="8185224" y="1867790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BCF949A-99B6-4972-80BC-5E9ECEDC4095}"/>
              </a:ext>
            </a:extLst>
          </p:cNvPr>
          <p:cNvSpPr txBox="1"/>
          <p:nvPr/>
        </p:nvSpPr>
        <p:spPr>
          <a:xfrm>
            <a:off x="2498567" y="3495704"/>
            <a:ext cx="946016" cy="262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Watershed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DB6EAD-A6B1-42FA-91F9-40BACF2B73B3}"/>
              </a:ext>
            </a:extLst>
          </p:cNvPr>
          <p:cNvSpPr txBox="1"/>
          <p:nvPr/>
        </p:nvSpPr>
        <p:spPr>
          <a:xfrm>
            <a:off x="2502590" y="4010444"/>
            <a:ext cx="946016" cy="262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Baseline </a:t>
            </a:r>
            <a:r>
              <a:rPr lang="en-CA" sz="1200" b="1" baseline="30000" dirty="0"/>
              <a:t>(?)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054FF43-30C4-4C98-A87E-F4C6F45AC82E}"/>
              </a:ext>
            </a:extLst>
          </p:cNvPr>
          <p:cNvGrpSpPr/>
          <p:nvPr/>
        </p:nvGrpSpPr>
        <p:grpSpPr>
          <a:xfrm>
            <a:off x="3452578" y="4526579"/>
            <a:ext cx="1850913" cy="268173"/>
            <a:chOff x="5802488" y="1758699"/>
            <a:chExt cx="2677390" cy="424692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15D1E8D-248B-4058-A261-58B2C1537F7D}"/>
                </a:ext>
              </a:extLst>
            </p:cNvPr>
            <p:cNvSpPr/>
            <p:nvPr/>
          </p:nvSpPr>
          <p:spPr>
            <a:xfrm>
              <a:off x="5802488" y="1758699"/>
              <a:ext cx="2677390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Field BMP scale drop list</a:t>
              </a:r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553A0858-C296-4F68-9CC3-1A100DA7E06F}"/>
                </a:ext>
              </a:extLst>
            </p:cNvPr>
            <p:cNvSpPr/>
            <p:nvPr/>
          </p:nvSpPr>
          <p:spPr>
            <a:xfrm rot="10800000">
              <a:off x="8159914" y="188725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A0E0F6DC-8B68-43DE-9EF9-4B085555241C}"/>
              </a:ext>
            </a:extLst>
          </p:cNvPr>
          <p:cNvSpPr txBox="1"/>
          <p:nvPr/>
        </p:nvSpPr>
        <p:spPr>
          <a:xfrm>
            <a:off x="2480822" y="4499341"/>
            <a:ext cx="1088411" cy="262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/>
              <a:t>BMP Scale </a:t>
            </a:r>
            <a:r>
              <a:rPr lang="en-CA" sz="1200" b="1" baseline="30000" dirty="0"/>
              <a:t>(?)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F905E6-7633-4450-A8BD-3089C38D5ED9}"/>
              </a:ext>
            </a:extLst>
          </p:cNvPr>
          <p:cNvSpPr/>
          <p:nvPr/>
        </p:nvSpPr>
        <p:spPr>
          <a:xfrm>
            <a:off x="5958938" y="3505362"/>
            <a:ext cx="4258355" cy="9695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Watershed list support multiple selection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Top item (default) is All, meaning all selected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9E9FC06-3DD3-4666-AB0C-8D3CC4CAD8BE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1089C89-BB0F-445B-B158-9E0791A2D7E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1" name="Picture 2" descr="Related image">
              <a:extLst>
                <a:ext uri="{FF2B5EF4-FFF2-40B4-BE49-F238E27FC236}">
                  <a16:creationId xmlns:a16="http://schemas.microsoft.com/office/drawing/2014/main" id="{1E43A51E-6F5B-4982-9724-3F1A9FF33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2287081-C1B5-403C-9760-F53E1131E7E1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83" name="Graphic 82" descr="Smiling face with no fill">
              <a:extLst>
                <a:ext uri="{FF2B5EF4-FFF2-40B4-BE49-F238E27FC236}">
                  <a16:creationId xmlns:a16="http://schemas.microsoft.com/office/drawing/2014/main" id="{1CC049C4-D9CF-4E9C-81D8-575CFA582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84" name="Graphic 83" descr="Question mark">
              <a:extLst>
                <a:ext uri="{FF2B5EF4-FFF2-40B4-BE49-F238E27FC236}">
                  <a16:creationId xmlns:a16="http://schemas.microsoft.com/office/drawing/2014/main" id="{C25E07A6-BCDA-4C1B-9B41-89091CE2E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036EF11-0BDB-4C5E-8872-7092604A0F3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39D8530-FC0D-4EB1-90C0-C07FDA068941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F09E908-D92C-4B0E-88C2-DB47495B2BE2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Overview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2534C50-1A32-4E00-B282-5F37C81BBC74}"/>
                </a:ext>
              </a:extLst>
            </p:cNvPr>
            <p:cNvSpPr txBox="1"/>
            <p:nvPr/>
          </p:nvSpPr>
          <p:spPr>
            <a:xfrm>
              <a:off x="3385697" y="25568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E520706-B28E-456A-9E5E-0EDCFBBEB7A6}"/>
              </a:ext>
            </a:extLst>
          </p:cNvPr>
          <p:cNvGrpSpPr/>
          <p:nvPr/>
        </p:nvGrpSpPr>
        <p:grpSpPr>
          <a:xfrm>
            <a:off x="3429893" y="3507881"/>
            <a:ext cx="2061132" cy="2099794"/>
            <a:chOff x="10039823" y="442664"/>
            <a:chExt cx="2061132" cy="2099794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E3E466F3-63A0-406B-98CC-BD38139D993C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b="1" dirty="0"/>
                <a:t>Watershed drop list</a:t>
              </a:r>
            </a:p>
          </p:txBody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1AD25E36-7F41-46F2-9788-16CEE322C200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ED3EE2C4-EF7F-454C-9F82-F38ED2AE671F}"/>
                </a:ext>
              </a:extLst>
            </p:cNvPr>
            <p:cNvSpPr/>
            <p:nvPr/>
          </p:nvSpPr>
          <p:spPr>
            <a:xfrm>
              <a:off x="10182225" y="805804"/>
              <a:ext cx="1907207" cy="1736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279107B-8A5C-45D5-9475-460B1B66262C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All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DA33A37-CBBF-4BB5-8CD5-C6492F80C314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 1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24F3462-9102-4562-B3FE-5729C24FA0E9}"/>
                </a:ext>
              </a:extLst>
            </p:cNvPr>
            <p:cNvSpPr/>
            <p:nvPr/>
          </p:nvSpPr>
          <p:spPr>
            <a:xfrm>
              <a:off x="10196173" y="1522068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 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820EDC5-D45C-4638-8422-B421E95D39A1}"/>
                </a:ext>
              </a:extLst>
            </p:cNvPr>
            <p:cNvSpPr/>
            <p:nvPr/>
          </p:nvSpPr>
          <p:spPr>
            <a:xfrm>
              <a:off x="10196173" y="182784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 3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155E940-1130-47F4-9BD0-FECF0DAC4290}"/>
                </a:ext>
              </a:extLst>
            </p:cNvPr>
            <p:cNvSpPr/>
            <p:nvPr/>
          </p:nvSpPr>
          <p:spPr>
            <a:xfrm>
              <a:off x="10189198" y="216088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90469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362687"/>
            <a:ext cx="12192000" cy="64953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-3967" y="362687"/>
            <a:ext cx="3286126" cy="649531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306890" y="1114085"/>
            <a:ext cx="2719908" cy="266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743521" y="1072329"/>
            <a:ext cx="300082" cy="349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/>
        </p:nvGraphicFramePr>
        <p:xfrm>
          <a:off x="3286126" y="362687"/>
          <a:ext cx="8905875" cy="6495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A9F695F2-3F9E-4720-8C26-A92FD7D7E77C}"/>
              </a:ext>
            </a:extLst>
          </p:cNvPr>
          <p:cNvGrpSpPr/>
          <p:nvPr/>
        </p:nvGrpSpPr>
        <p:grpSpPr>
          <a:xfrm>
            <a:off x="6241106" y="6227373"/>
            <a:ext cx="3584703" cy="268173"/>
            <a:chOff x="4663634" y="1758699"/>
            <a:chExt cx="3816246" cy="4246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81B71F-B08F-48E2-8282-28E3C7A7C2CA}"/>
                </a:ext>
              </a:extLst>
            </p:cNvPr>
            <p:cNvSpPr/>
            <p:nvPr/>
          </p:nvSpPr>
          <p:spPr>
            <a:xfrm>
              <a:off x="4663634" y="1758699"/>
              <a:ext cx="3816246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b="1" dirty="0"/>
                <a:t>Effectiveness drop list (E.g. TP off-site) 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BF0E0C0-ED7A-4D25-B52F-0B97ADD42E37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1112953"/>
            <a:ext cx="0" cy="525079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8AE485C5-9993-4E55-AEE8-1E264236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8604" y="2407477"/>
            <a:ext cx="252000" cy="238673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6A7D99-CB93-43A0-879C-3D6779ED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615" y="2409831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248BC8D-BB5D-43FC-9692-88AA35837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8604" y="2926932"/>
            <a:ext cx="252000" cy="238673"/>
          </a:xfrm>
          <a:prstGeom prst="rect">
            <a:avLst/>
          </a:prstGeom>
        </p:spPr>
      </p:pic>
      <p:pic>
        <p:nvPicPr>
          <p:cNvPr id="51" name="Picture 8" descr="Related image">
            <a:extLst>
              <a:ext uri="{FF2B5EF4-FFF2-40B4-BE49-F238E27FC236}">
                <a16:creationId xmlns:a16="http://schemas.microsoft.com/office/drawing/2014/main" id="{D9B415A3-6314-48D0-BE46-97B8D145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615" y="2929287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2824B557-CA87-4182-95B1-94B05DACF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8604" y="3520695"/>
            <a:ext cx="252000" cy="238673"/>
          </a:xfrm>
          <a:prstGeom prst="rect">
            <a:avLst/>
          </a:prstGeom>
        </p:spPr>
      </p:pic>
      <p:pic>
        <p:nvPicPr>
          <p:cNvPr id="53" name="Picture 8" descr="Related image">
            <a:extLst>
              <a:ext uri="{FF2B5EF4-FFF2-40B4-BE49-F238E27FC236}">
                <a16:creationId xmlns:a16="http://schemas.microsoft.com/office/drawing/2014/main" id="{AC23DD7C-A62B-4633-ACAA-F8A6A821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615" y="3523050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4B3A3389-85D6-4CEF-939A-9BD19557E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8604" y="4050506"/>
            <a:ext cx="252000" cy="238673"/>
          </a:xfrm>
          <a:prstGeom prst="rect">
            <a:avLst/>
          </a:prstGeom>
        </p:spPr>
      </p:pic>
      <p:pic>
        <p:nvPicPr>
          <p:cNvPr id="55" name="Picture 8" descr="Related image">
            <a:extLst>
              <a:ext uri="{FF2B5EF4-FFF2-40B4-BE49-F238E27FC236}">
                <a16:creationId xmlns:a16="http://schemas.microsoft.com/office/drawing/2014/main" id="{E3949D63-8ED2-4B8F-8D94-F0F5DC63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615" y="4052860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91D6045-D4EC-47CD-B8F3-8999A329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8604" y="4580316"/>
            <a:ext cx="252000" cy="238673"/>
          </a:xfrm>
          <a:prstGeom prst="rect">
            <a:avLst/>
          </a:prstGeom>
        </p:spPr>
      </p:pic>
      <p:pic>
        <p:nvPicPr>
          <p:cNvPr id="57" name="Picture 8" descr="Related image">
            <a:extLst>
              <a:ext uri="{FF2B5EF4-FFF2-40B4-BE49-F238E27FC236}">
                <a16:creationId xmlns:a16="http://schemas.microsoft.com/office/drawing/2014/main" id="{FC393B40-66EF-4032-819D-740418D4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615" y="4582671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EAE6A1C-C14C-48CD-AEDC-6458CEA29F8D}"/>
              </a:ext>
            </a:extLst>
          </p:cNvPr>
          <p:cNvSpPr txBox="1"/>
          <p:nvPr/>
        </p:nvSpPr>
        <p:spPr>
          <a:xfrm>
            <a:off x="453411" y="599249"/>
            <a:ext cx="2493818" cy="320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/>
        </p:nvGraphicFramePr>
        <p:xfrm>
          <a:off x="306889" y="1549902"/>
          <a:ext cx="2786863" cy="382170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/>
                        <a:t>Modeste</a:t>
                      </a:r>
                      <a:r>
                        <a:rPr lang="en-CA" sz="800" dirty="0"/>
                        <a:t> exploration 1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Test eco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/>
                        <a:t>Indianfarm</a:t>
                      </a:r>
                      <a:r>
                        <a:rPr lang="en-CA" sz="800" dirty="0"/>
                        <a:t> budget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Broughton budget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Gully eco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  <a:tr h="394651">
                <a:tc>
                  <a:txBody>
                    <a:bodyPr/>
                    <a:lstStyle/>
                    <a:p>
                      <a:r>
                        <a:rPr lang="en-CA" sz="8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4121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3B4918C3-934F-46C5-BA5F-FC6AE05B4FB3}"/>
              </a:ext>
            </a:extLst>
          </p:cNvPr>
          <p:cNvSpPr/>
          <p:nvPr/>
        </p:nvSpPr>
        <p:spPr>
          <a:xfrm>
            <a:off x="-3967" y="362687"/>
            <a:ext cx="12192000" cy="6495313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722112" y="1701341"/>
            <a:ext cx="0" cy="18302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863277" y="1701341"/>
            <a:ext cx="0" cy="18302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935BAD-5420-4310-8AD5-560E4745D7F7}"/>
              </a:ext>
            </a:extLst>
          </p:cNvPr>
          <p:cNvGrpSpPr/>
          <p:nvPr/>
        </p:nvGrpSpPr>
        <p:grpSpPr>
          <a:xfrm>
            <a:off x="2350832" y="1774643"/>
            <a:ext cx="7453785" cy="3491815"/>
            <a:chOff x="2350832" y="1490797"/>
            <a:chExt cx="7453785" cy="368679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715C782-72CC-4BF1-8752-341D19F929F8}"/>
                </a:ext>
              </a:extLst>
            </p:cNvPr>
            <p:cNvSpPr/>
            <p:nvPr/>
          </p:nvSpPr>
          <p:spPr>
            <a:xfrm>
              <a:off x="2350833" y="1496757"/>
              <a:ext cx="7453780" cy="368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EBFAC4-4BF1-4E27-9C6A-276EECBF38D1}"/>
                </a:ext>
              </a:extLst>
            </p:cNvPr>
            <p:cNvSpPr/>
            <p:nvPr/>
          </p:nvSpPr>
          <p:spPr>
            <a:xfrm>
              <a:off x="2350832" y="1495480"/>
              <a:ext cx="7453785" cy="2711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400" dirty="0"/>
                <a:t>Add new project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17AC7FC-6AAE-4EA4-AAEC-66E2833743DC}"/>
                </a:ext>
              </a:extLst>
            </p:cNvPr>
            <p:cNvSpPr/>
            <p:nvPr/>
          </p:nvSpPr>
          <p:spPr>
            <a:xfrm>
              <a:off x="9549594" y="1490797"/>
              <a:ext cx="255019" cy="26155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4D7249-293D-4A30-BA5D-673792A0093C}"/>
                </a:ext>
              </a:extLst>
            </p:cNvPr>
            <p:cNvSpPr txBox="1"/>
            <p:nvPr/>
          </p:nvSpPr>
          <p:spPr>
            <a:xfrm>
              <a:off x="2504166" y="1855096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Title</a:t>
              </a:r>
              <a:endParaRPr lang="en-CA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611ABA-68DD-4567-BFFB-2F7DD974081A}"/>
                </a:ext>
              </a:extLst>
            </p:cNvPr>
            <p:cNvSpPr txBox="1"/>
            <p:nvPr/>
          </p:nvSpPr>
          <p:spPr>
            <a:xfrm>
              <a:off x="2504165" y="2186824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Description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318B163-729D-4E54-A9B3-5626E0423830}"/>
                </a:ext>
              </a:extLst>
            </p:cNvPr>
            <p:cNvSpPr/>
            <p:nvPr/>
          </p:nvSpPr>
          <p:spPr>
            <a:xfrm>
              <a:off x="3452580" y="1855096"/>
              <a:ext cx="6064035" cy="27839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CA" sz="1200" dirty="0"/>
                <a:t>Test project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CE8F054-6E9D-4E5E-9117-8EFC8A3DC50E}"/>
                </a:ext>
              </a:extLst>
            </p:cNvPr>
            <p:cNvSpPr/>
            <p:nvPr/>
          </p:nvSpPr>
          <p:spPr>
            <a:xfrm>
              <a:off x="3452580" y="2271469"/>
              <a:ext cx="6064035" cy="862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CA" sz="1200" dirty="0"/>
                <a:t>This is a test project created by Shawn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511DF13-5EBE-447F-9B62-2CE2450FADDB}"/>
                </a:ext>
              </a:extLst>
            </p:cNvPr>
            <p:cNvSpPr/>
            <p:nvPr/>
          </p:nvSpPr>
          <p:spPr>
            <a:xfrm>
              <a:off x="7546996" y="4829936"/>
              <a:ext cx="929085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Add</a:t>
              </a:r>
              <a:endParaRPr lang="en-CA" sz="1600" b="1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3487B00-14F4-41D1-A92C-8CBDF8E07F0A}"/>
                </a:ext>
              </a:extLst>
            </p:cNvPr>
            <p:cNvSpPr/>
            <p:nvPr/>
          </p:nvSpPr>
          <p:spPr>
            <a:xfrm>
              <a:off x="8616354" y="4824920"/>
              <a:ext cx="929085" cy="28115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Cancel</a:t>
              </a:r>
              <a:endParaRPr lang="en-CA" sz="1600" b="1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5CAA4AF-0402-428A-B9F6-61408649C324}"/>
                </a:ext>
              </a:extLst>
            </p:cNvPr>
            <p:cNvGrpSpPr/>
            <p:nvPr/>
          </p:nvGrpSpPr>
          <p:grpSpPr>
            <a:xfrm>
              <a:off x="3452578" y="3324541"/>
              <a:ext cx="1850913" cy="283147"/>
              <a:chOff x="5802488" y="1758699"/>
              <a:chExt cx="2677390" cy="424692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9225BD3-3A16-4B49-92AE-038725785CFC}"/>
                  </a:ext>
                </a:extLst>
              </p:cNvPr>
              <p:cNvSpPr/>
              <p:nvPr/>
            </p:nvSpPr>
            <p:spPr>
              <a:xfrm>
                <a:off x="5802488" y="1758699"/>
                <a:ext cx="267739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Watershed drop list</a:t>
                </a:r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C7A8AA94-C057-4559-AE2B-3DC53F9496F2}"/>
                  </a:ext>
                </a:extLst>
              </p:cNvPr>
              <p:cNvSpPr/>
              <p:nvPr/>
            </p:nvSpPr>
            <p:spPr>
              <a:xfrm rot="10800000">
                <a:off x="8159914" y="1887251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A627718-A06D-464E-B4CC-C03E167D5A8F}"/>
                </a:ext>
              </a:extLst>
            </p:cNvPr>
            <p:cNvGrpSpPr/>
            <p:nvPr/>
          </p:nvGrpSpPr>
          <p:grpSpPr>
            <a:xfrm>
              <a:off x="3444583" y="3875669"/>
              <a:ext cx="1850908" cy="280025"/>
              <a:chOff x="5978038" y="1758699"/>
              <a:chExt cx="2501840" cy="424692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325F13C-1416-4A8E-BD8D-1F1CAE852745}"/>
                  </a:ext>
                </a:extLst>
              </p:cNvPr>
              <p:cNvSpPr/>
              <p:nvPr/>
            </p:nvSpPr>
            <p:spPr>
              <a:xfrm>
                <a:off x="5978038" y="1758699"/>
                <a:ext cx="250184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Baseline drop list</a:t>
                </a:r>
              </a:p>
            </p:txBody>
          </p:sp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64E2EAA3-5926-4E8A-BA86-24EEC282E6C4}"/>
                  </a:ext>
                </a:extLst>
              </p:cNvPr>
              <p:cNvSpPr/>
              <p:nvPr/>
            </p:nvSpPr>
            <p:spPr>
              <a:xfrm rot="10800000">
                <a:off x="8185224" y="1867790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F949A-99B6-4972-80BC-5E9ECEDC4095}"/>
                </a:ext>
              </a:extLst>
            </p:cNvPr>
            <p:cNvSpPr txBox="1"/>
            <p:nvPr/>
          </p:nvSpPr>
          <p:spPr>
            <a:xfrm>
              <a:off x="2498567" y="3307959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Watershed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DB6EAD-A6B1-42FA-91F9-40BACF2B73B3}"/>
                </a:ext>
              </a:extLst>
            </p:cNvPr>
            <p:cNvSpPr txBox="1"/>
            <p:nvPr/>
          </p:nvSpPr>
          <p:spPr>
            <a:xfrm>
              <a:off x="2502590" y="3851441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Baseline </a:t>
              </a:r>
              <a:r>
                <a:rPr lang="en-CA" sz="1200" b="1" baseline="30000" dirty="0"/>
                <a:t>(?)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054FF43-30C4-4C98-A87E-F4C6F45AC82E}"/>
                </a:ext>
              </a:extLst>
            </p:cNvPr>
            <p:cNvGrpSpPr/>
            <p:nvPr/>
          </p:nvGrpSpPr>
          <p:grpSpPr>
            <a:xfrm>
              <a:off x="3452578" y="4396396"/>
              <a:ext cx="1850913" cy="283147"/>
              <a:chOff x="5802488" y="1758699"/>
              <a:chExt cx="2677390" cy="424692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15D1E8D-248B-4058-A261-58B2C1537F7D}"/>
                  </a:ext>
                </a:extLst>
              </p:cNvPr>
              <p:cNvSpPr/>
              <p:nvPr/>
            </p:nvSpPr>
            <p:spPr>
              <a:xfrm>
                <a:off x="5802488" y="1758699"/>
                <a:ext cx="267739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Field BMP scale drop list</a:t>
                </a:r>
              </a:p>
            </p:txBody>
          </p:sp>
          <p:sp>
            <p:nvSpPr>
              <p:cNvPr id="68" name="Isosceles Triangle 67">
                <a:extLst>
                  <a:ext uri="{FF2B5EF4-FFF2-40B4-BE49-F238E27FC236}">
                    <a16:creationId xmlns:a16="http://schemas.microsoft.com/office/drawing/2014/main" id="{553A0858-C296-4F68-9CC3-1A100DA7E06F}"/>
                  </a:ext>
                </a:extLst>
              </p:cNvPr>
              <p:cNvSpPr/>
              <p:nvPr/>
            </p:nvSpPr>
            <p:spPr>
              <a:xfrm rot="10800000">
                <a:off x="8159914" y="1887251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E0F6DC-8B68-43DE-9EF9-4B085555241C}"/>
                </a:ext>
              </a:extLst>
            </p:cNvPr>
            <p:cNvSpPr txBox="1"/>
            <p:nvPr/>
          </p:nvSpPr>
          <p:spPr>
            <a:xfrm>
              <a:off x="2480822" y="4367638"/>
              <a:ext cx="10884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BMP Scale </a:t>
              </a:r>
              <a:r>
                <a:rPr lang="en-CA" sz="1200" b="1" baseline="30000" dirty="0"/>
                <a:t>(?)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9E9FC06-3DD3-4666-AB0C-8D3CC4CAD8BE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1089C89-BB0F-445B-B158-9E0791A2D7E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1" name="Picture 2" descr="Related image">
              <a:extLst>
                <a:ext uri="{FF2B5EF4-FFF2-40B4-BE49-F238E27FC236}">
                  <a16:creationId xmlns:a16="http://schemas.microsoft.com/office/drawing/2014/main" id="{1E43A51E-6F5B-4982-9724-3F1A9FF33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2287081-C1B5-403C-9760-F53E1131E7E1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83" name="Graphic 82" descr="Smiling face with no fill">
              <a:extLst>
                <a:ext uri="{FF2B5EF4-FFF2-40B4-BE49-F238E27FC236}">
                  <a16:creationId xmlns:a16="http://schemas.microsoft.com/office/drawing/2014/main" id="{1CC049C4-D9CF-4E9C-81D8-575CFA582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84" name="Graphic 83" descr="Question mark">
              <a:extLst>
                <a:ext uri="{FF2B5EF4-FFF2-40B4-BE49-F238E27FC236}">
                  <a16:creationId xmlns:a16="http://schemas.microsoft.com/office/drawing/2014/main" id="{C25E07A6-BCDA-4C1B-9B41-89091CE2E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036EF11-0BDB-4C5E-8872-7092604A0F3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39D8530-FC0D-4EB1-90C0-C07FDA068941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F09E908-D92C-4B0E-88C2-DB47495B2BE2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Overview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2534C50-1A32-4E00-B282-5F37C81BBC74}"/>
                </a:ext>
              </a:extLst>
            </p:cNvPr>
            <p:cNvSpPr txBox="1"/>
            <p:nvPr/>
          </p:nvSpPr>
          <p:spPr>
            <a:xfrm>
              <a:off x="3385697" y="25568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73239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160067"/>
              </p:ext>
            </p:extLst>
          </p:nvPr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CF10591-CFF3-4F38-8EF1-06692109A8CD}"/>
              </a:ext>
            </a:extLst>
          </p:cNvPr>
          <p:cNvGrpSpPr/>
          <p:nvPr/>
        </p:nvGrpSpPr>
        <p:grpSpPr>
          <a:xfrm>
            <a:off x="2994150" y="747788"/>
            <a:ext cx="4013316" cy="3735744"/>
            <a:chOff x="3816874" y="2447925"/>
            <a:chExt cx="2995021" cy="2447141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4048125" y="2447925"/>
              <a:ext cx="2752164" cy="230931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4333102" y="2559858"/>
              <a:ext cx="2334331" cy="2027172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4F3DD49-BC44-4BD2-9E58-7B59ED91ACC0}"/>
                </a:ext>
              </a:extLst>
            </p:cNvPr>
            <p:cNvSpPr/>
            <p:nvPr/>
          </p:nvSpPr>
          <p:spPr>
            <a:xfrm>
              <a:off x="3995497" y="32291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8D2D910-7117-45E9-80C4-120176637BE4}"/>
                </a:ext>
              </a:extLst>
            </p:cNvPr>
            <p:cNvSpPr/>
            <p:nvPr/>
          </p:nvSpPr>
          <p:spPr>
            <a:xfrm>
              <a:off x="5424207" y="393698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87B28E9-4574-40E3-9123-1DDD65AC93B8}"/>
                </a:ext>
              </a:extLst>
            </p:cNvPr>
            <p:cNvSpPr/>
            <p:nvPr/>
          </p:nvSpPr>
          <p:spPr>
            <a:xfrm>
              <a:off x="5906815" y="393698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787EA5A-4136-4475-825B-97DA8C39D970}"/>
                </a:ext>
              </a:extLst>
            </p:cNvPr>
            <p:cNvSpPr/>
            <p:nvPr/>
          </p:nvSpPr>
          <p:spPr>
            <a:xfrm>
              <a:off x="4942862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EA67230-56C1-4AB1-974B-BACCE09B25B0}"/>
                </a:ext>
              </a:extLst>
            </p:cNvPr>
            <p:cNvSpPr/>
            <p:nvPr/>
          </p:nvSpPr>
          <p:spPr>
            <a:xfrm>
              <a:off x="5424207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0C3A24C-4C29-4C15-B980-58088161316B}"/>
                </a:ext>
              </a:extLst>
            </p:cNvPr>
            <p:cNvSpPr/>
            <p:nvPr/>
          </p:nvSpPr>
          <p:spPr>
            <a:xfrm>
              <a:off x="5906815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04ADABB-8C9A-4C09-9394-7E6F85B506CD}"/>
                </a:ext>
              </a:extLst>
            </p:cNvPr>
            <p:cNvSpPr/>
            <p:nvPr/>
          </p:nvSpPr>
          <p:spPr>
            <a:xfrm>
              <a:off x="4942862" y="345247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9B2E823-518A-40F3-8D0F-D1C5C06DC0BE}"/>
                </a:ext>
              </a:extLst>
            </p:cNvPr>
            <p:cNvSpPr/>
            <p:nvPr/>
          </p:nvSpPr>
          <p:spPr>
            <a:xfrm>
              <a:off x="5424207" y="345247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06A00FC-AFDC-4C03-A338-8B1578825D22}"/>
                </a:ext>
              </a:extLst>
            </p:cNvPr>
            <p:cNvSpPr/>
            <p:nvPr/>
          </p:nvSpPr>
          <p:spPr>
            <a:xfrm>
              <a:off x="5906815" y="3452470"/>
              <a:ext cx="431143" cy="197493"/>
            </a:xfrm>
            <a:prstGeom prst="rect">
              <a:avLst/>
            </a:prstGeom>
            <a:solidFill>
              <a:srgbClr val="5B9BD5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557316E-3FA7-4785-8D32-4F1F94D030BB}"/>
                </a:ext>
              </a:extLst>
            </p:cNvPr>
            <p:cNvSpPr/>
            <p:nvPr/>
          </p:nvSpPr>
          <p:spPr>
            <a:xfrm>
              <a:off x="4312029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ED6CEDB-6875-4D94-A59A-50EDBBF0FB01}"/>
                </a:ext>
              </a:extLst>
            </p:cNvPr>
            <p:cNvSpPr/>
            <p:nvPr/>
          </p:nvSpPr>
          <p:spPr>
            <a:xfrm>
              <a:off x="4793374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6C96121-1C9C-4E29-AEDB-936D90DA2090}"/>
                </a:ext>
              </a:extLst>
            </p:cNvPr>
            <p:cNvSpPr/>
            <p:nvPr/>
          </p:nvSpPr>
          <p:spPr>
            <a:xfrm>
              <a:off x="5275982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C0625AE-B792-49ED-957C-049246176DD9}"/>
                </a:ext>
              </a:extLst>
            </p:cNvPr>
            <p:cNvSpPr/>
            <p:nvPr/>
          </p:nvSpPr>
          <p:spPr>
            <a:xfrm>
              <a:off x="4312029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45AA117-D79A-4DEE-B2F4-87F3855D515D}"/>
                </a:ext>
              </a:extLst>
            </p:cNvPr>
            <p:cNvSpPr/>
            <p:nvPr/>
          </p:nvSpPr>
          <p:spPr>
            <a:xfrm>
              <a:off x="4793374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32B7D31-FBFC-44EE-9091-484028F1FDD6}"/>
                </a:ext>
              </a:extLst>
            </p:cNvPr>
            <p:cNvSpPr/>
            <p:nvPr/>
          </p:nvSpPr>
          <p:spPr>
            <a:xfrm>
              <a:off x="5275982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68F96C3-5CFE-4E5A-82BC-A1E590F4A277}"/>
                </a:ext>
              </a:extLst>
            </p:cNvPr>
            <p:cNvSpPr/>
            <p:nvPr/>
          </p:nvSpPr>
          <p:spPr>
            <a:xfrm>
              <a:off x="4312029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00005B5-C287-467B-9AE1-8EAEA600D0B7}"/>
                </a:ext>
              </a:extLst>
            </p:cNvPr>
            <p:cNvSpPr/>
            <p:nvPr/>
          </p:nvSpPr>
          <p:spPr>
            <a:xfrm>
              <a:off x="4793374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7B519F8-D6EB-4A0B-B5C4-D185C86B0332}"/>
                </a:ext>
              </a:extLst>
            </p:cNvPr>
            <p:cNvSpPr/>
            <p:nvPr/>
          </p:nvSpPr>
          <p:spPr>
            <a:xfrm>
              <a:off x="5275982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DE218C6-4A60-4CF6-8DFF-E578AE09ABF9}"/>
                </a:ext>
              </a:extLst>
            </p:cNvPr>
            <p:cNvSpPr/>
            <p:nvPr/>
          </p:nvSpPr>
          <p:spPr>
            <a:xfrm>
              <a:off x="4942862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F8DAD6B-7813-47AB-BB21-F943F826A7FD}"/>
                </a:ext>
              </a:extLst>
            </p:cNvPr>
            <p:cNvSpPr/>
            <p:nvPr/>
          </p:nvSpPr>
          <p:spPr>
            <a:xfrm>
              <a:off x="5424207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2DCFB08-B077-4E7E-8EB2-26235CCF2513}"/>
                </a:ext>
              </a:extLst>
            </p:cNvPr>
            <p:cNvSpPr/>
            <p:nvPr/>
          </p:nvSpPr>
          <p:spPr>
            <a:xfrm>
              <a:off x="5906815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3B69E29-AB81-4519-9FD7-A03EC213FB1C}"/>
                </a:ext>
              </a:extLst>
            </p:cNvPr>
            <p:cNvSpPr/>
            <p:nvPr/>
          </p:nvSpPr>
          <p:spPr>
            <a:xfrm>
              <a:off x="5769175" y="444187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AF3E0B0-9FE9-4A50-9D47-78FF75873DBD}"/>
                </a:ext>
              </a:extLst>
            </p:cNvPr>
            <p:cNvSpPr/>
            <p:nvPr/>
          </p:nvSpPr>
          <p:spPr>
            <a:xfrm>
              <a:off x="3999365" y="346730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5E490C0-D512-4AD7-AF99-1A50EB572729}"/>
                </a:ext>
              </a:extLst>
            </p:cNvPr>
            <p:cNvSpPr/>
            <p:nvPr/>
          </p:nvSpPr>
          <p:spPr>
            <a:xfrm>
              <a:off x="3816874" y="469757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EB569A2-07E5-4268-B659-9F9772768987}"/>
                </a:ext>
              </a:extLst>
            </p:cNvPr>
            <p:cNvSpPr/>
            <p:nvPr/>
          </p:nvSpPr>
          <p:spPr>
            <a:xfrm>
              <a:off x="5769175" y="41914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7DD4CE3-5032-45F3-B739-1B50D4ADC592}"/>
                </a:ext>
              </a:extLst>
            </p:cNvPr>
            <p:cNvSpPr/>
            <p:nvPr/>
          </p:nvSpPr>
          <p:spPr>
            <a:xfrm>
              <a:off x="6250520" y="41914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EE1FB435-6EE0-473F-ADA5-078B67B9D34D}"/>
                </a:ext>
              </a:extLst>
            </p:cNvPr>
            <p:cNvSpPr/>
            <p:nvPr/>
          </p:nvSpPr>
          <p:spPr>
            <a:xfrm>
              <a:off x="3816874" y="44471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B6C9169-3834-4205-8063-AAB10D3782A4}"/>
                </a:ext>
              </a:extLst>
            </p:cNvPr>
            <p:cNvSpPr/>
            <p:nvPr/>
          </p:nvSpPr>
          <p:spPr>
            <a:xfrm>
              <a:off x="4470684" y="370136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D04C5D8-5CE4-4949-8EC4-F0EA6B171E99}"/>
                </a:ext>
              </a:extLst>
            </p:cNvPr>
            <p:cNvSpPr/>
            <p:nvPr/>
          </p:nvSpPr>
          <p:spPr>
            <a:xfrm>
              <a:off x="4470684" y="346730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40FE67F-9D02-47D9-9C5A-7FC47BE02845}"/>
                </a:ext>
              </a:extLst>
            </p:cNvPr>
            <p:cNvSpPr/>
            <p:nvPr/>
          </p:nvSpPr>
          <p:spPr>
            <a:xfrm>
              <a:off x="4470684" y="321685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B893651-D92D-42AC-8EE5-0A68664834E2}"/>
                </a:ext>
              </a:extLst>
            </p:cNvPr>
            <p:cNvSpPr/>
            <p:nvPr/>
          </p:nvSpPr>
          <p:spPr>
            <a:xfrm>
              <a:off x="4949178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971E6DA-C1D6-4837-BDC7-AB786C7FFD04}"/>
                </a:ext>
              </a:extLst>
            </p:cNvPr>
            <p:cNvSpPr/>
            <p:nvPr/>
          </p:nvSpPr>
          <p:spPr>
            <a:xfrm>
              <a:off x="5430523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76089FF-F920-4FA2-A2FB-113B6033E680}"/>
                </a:ext>
              </a:extLst>
            </p:cNvPr>
            <p:cNvSpPr/>
            <p:nvPr/>
          </p:nvSpPr>
          <p:spPr>
            <a:xfrm>
              <a:off x="5913131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FF8B1B0-CEAC-429D-BCEC-C6CBBDE3B399}"/>
                </a:ext>
              </a:extLst>
            </p:cNvPr>
            <p:cNvSpPr/>
            <p:nvPr/>
          </p:nvSpPr>
          <p:spPr>
            <a:xfrm>
              <a:off x="4949178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6C686D5-4955-42B4-8E42-CF5EC2336FDA}"/>
                </a:ext>
              </a:extLst>
            </p:cNvPr>
            <p:cNvSpPr/>
            <p:nvPr/>
          </p:nvSpPr>
          <p:spPr>
            <a:xfrm>
              <a:off x="5430523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2675B9C-A92D-4BA1-BEE4-88ABD82541DD}"/>
                </a:ext>
              </a:extLst>
            </p:cNvPr>
            <p:cNvSpPr/>
            <p:nvPr/>
          </p:nvSpPr>
          <p:spPr>
            <a:xfrm>
              <a:off x="5913131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24B0CBF-772A-48E2-B3C3-4140DDEEDE96}"/>
                </a:ext>
              </a:extLst>
            </p:cNvPr>
            <p:cNvSpPr/>
            <p:nvPr/>
          </p:nvSpPr>
          <p:spPr>
            <a:xfrm>
              <a:off x="4949178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4A3355F-261C-4DCA-8C5A-510F0E00F691}"/>
                </a:ext>
              </a:extLst>
            </p:cNvPr>
            <p:cNvSpPr/>
            <p:nvPr/>
          </p:nvSpPr>
          <p:spPr>
            <a:xfrm>
              <a:off x="5430523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F36F8FF-3CEF-4868-AA70-AC61B3193DEB}"/>
                </a:ext>
              </a:extLst>
            </p:cNvPr>
            <p:cNvSpPr/>
            <p:nvPr/>
          </p:nvSpPr>
          <p:spPr>
            <a:xfrm>
              <a:off x="5913131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F825B4A5-DA1F-47D9-8FFD-601C8C2A042D}"/>
                </a:ext>
              </a:extLst>
            </p:cNvPr>
            <p:cNvSpPr/>
            <p:nvPr/>
          </p:nvSpPr>
          <p:spPr>
            <a:xfrm>
              <a:off x="6376740" y="319938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385AAF7-2605-493E-967C-6D820D15861E}"/>
                </a:ext>
              </a:extLst>
            </p:cNvPr>
            <p:cNvSpPr/>
            <p:nvPr/>
          </p:nvSpPr>
          <p:spPr>
            <a:xfrm>
              <a:off x="4467675" y="297459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0496F2E-183D-4787-8148-7BD94458BD36}"/>
                </a:ext>
              </a:extLst>
            </p:cNvPr>
            <p:cNvSpPr/>
            <p:nvPr/>
          </p:nvSpPr>
          <p:spPr>
            <a:xfrm>
              <a:off x="6365996" y="297334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F406238-4E03-472C-9EEA-D7BE5F9FB236}"/>
                </a:ext>
              </a:extLst>
            </p:cNvPr>
            <p:cNvSpPr/>
            <p:nvPr/>
          </p:nvSpPr>
          <p:spPr>
            <a:xfrm>
              <a:off x="6380752" y="368934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20AAB9A-659E-4A0B-8429-7F7F4F74A6F1}"/>
                </a:ext>
              </a:extLst>
            </p:cNvPr>
            <p:cNvSpPr/>
            <p:nvPr/>
          </p:nvSpPr>
          <p:spPr>
            <a:xfrm>
              <a:off x="4467675" y="274053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AAA1847-C919-4311-A8D3-571A5B3202B4}"/>
                </a:ext>
              </a:extLst>
            </p:cNvPr>
            <p:cNvSpPr/>
            <p:nvPr/>
          </p:nvSpPr>
          <p:spPr>
            <a:xfrm>
              <a:off x="6365996" y="273928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11F39AC-DF05-471C-A8AC-EFE982EBB16A}"/>
                </a:ext>
              </a:extLst>
            </p:cNvPr>
            <p:cNvSpPr/>
            <p:nvPr/>
          </p:nvSpPr>
          <p:spPr>
            <a:xfrm>
              <a:off x="6380752" y="343888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786579-C1C1-4B74-9D6B-2152E341C3BC}"/>
                </a:ext>
              </a:extLst>
            </p:cNvPr>
            <p:cNvSpPr/>
            <p:nvPr/>
          </p:nvSpPr>
          <p:spPr>
            <a:xfrm>
              <a:off x="6365996" y="248882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60E936A-94E5-4526-BB97-FEB923A735E2}"/>
                </a:ext>
              </a:extLst>
            </p:cNvPr>
            <p:cNvSpPr/>
            <p:nvPr/>
          </p:nvSpPr>
          <p:spPr>
            <a:xfrm>
              <a:off x="4942861" y="392842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D4CCAE98-CEEB-462A-9C37-69EE43E48258}"/>
                </a:ext>
              </a:extLst>
            </p:cNvPr>
            <p:cNvSpPr/>
            <p:nvPr/>
          </p:nvSpPr>
          <p:spPr>
            <a:xfrm>
              <a:off x="6375312" y="393189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7447280-D521-4991-A5F5-83511C7FF4EF}"/>
                </a:ext>
              </a:extLst>
            </p:cNvPr>
            <p:cNvSpPr/>
            <p:nvPr/>
          </p:nvSpPr>
          <p:spPr>
            <a:xfrm>
              <a:off x="4441217" y="393094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219496"/>
              </p:ext>
            </p:extLst>
          </p:nvPr>
        </p:nvGraphicFramePr>
        <p:xfrm>
          <a:off x="2090633" y="4918475"/>
          <a:ext cx="7769729" cy="19088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525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87849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775214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90756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705886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705885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705886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66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6724B4EC-D67D-440E-AFD5-32274BFA7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662311"/>
              </p:ext>
            </p:extLst>
          </p:nvPr>
        </p:nvGraphicFramePr>
        <p:xfrm>
          <a:off x="9935559" y="4303528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3DA6531A-5B16-408C-A31B-1160155B5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271452"/>
              </p:ext>
            </p:extLst>
          </p:nvPr>
        </p:nvGraphicFramePr>
        <p:xfrm>
          <a:off x="9917491" y="1284396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2D1FC62-234F-46AC-9E7F-3A847EEB41AD}"/>
              </a:ext>
            </a:extLst>
          </p:cNvPr>
          <p:cNvSpPr txBox="1"/>
          <p:nvPr/>
        </p:nvSpPr>
        <p:spPr>
          <a:xfrm>
            <a:off x="9880097" y="104215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11088D4-C154-4703-9792-9A7DEFC11271}"/>
              </a:ext>
            </a:extLst>
          </p:cNvPr>
          <p:cNvSpPr txBox="1"/>
          <p:nvPr/>
        </p:nvSpPr>
        <p:spPr>
          <a:xfrm>
            <a:off x="9903212" y="4086651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0FB9834E-CC9A-4C54-B8F4-B6B28D129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800952"/>
              </p:ext>
            </p:extLst>
          </p:nvPr>
        </p:nvGraphicFramePr>
        <p:xfrm>
          <a:off x="7017579" y="648102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4AFB4D-B748-4EBB-B763-DF5D9B451B2B}"/>
              </a:ext>
            </a:extLst>
          </p:cNvPr>
          <p:cNvGrpSpPr/>
          <p:nvPr/>
        </p:nvGrpSpPr>
        <p:grpSpPr>
          <a:xfrm>
            <a:off x="7014601" y="442664"/>
            <a:ext cx="1511930" cy="613412"/>
            <a:chOff x="6960437" y="437025"/>
            <a:chExt cx="1511930" cy="613412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193F249-1092-45F4-BD0C-0F4C4D7D8501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8C28BFC-2C67-4BCF-932E-4379B4111F4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76FAC88D-9F49-4AB4-BAEC-67D337A4E237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566152-35D0-4678-ABD3-6B9EFB16D660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BCECBAD-4794-43F9-8323-200B2BDAC8C3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21C7FF-F97D-454F-B641-4BCF39BDEB1C}"/>
              </a:ext>
            </a:extLst>
          </p:cNvPr>
          <p:cNvGrpSpPr/>
          <p:nvPr/>
        </p:nvGrpSpPr>
        <p:grpSpPr>
          <a:xfrm>
            <a:off x="10039823" y="442664"/>
            <a:ext cx="2061132" cy="2099794"/>
            <a:chOff x="10039823" y="442664"/>
            <a:chExt cx="2061132" cy="209979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25CDD7-CEF5-4681-98D7-1CC94AF7F820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Summarization level</a:t>
              </a: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2402AE19-6711-453B-BA18-403F0274DE2E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40F5E72-A34B-4E06-A66E-000528E32C29}"/>
                </a:ext>
              </a:extLst>
            </p:cNvPr>
            <p:cNvSpPr/>
            <p:nvPr/>
          </p:nvSpPr>
          <p:spPr>
            <a:xfrm>
              <a:off x="10182225" y="805804"/>
              <a:ext cx="1907207" cy="1736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944999-AA05-49A0-9019-C5A2F71D6549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 or Parcel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A260C18-8B77-4417-B67E-2380F18925C8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9AB7753-0818-4FF3-B1CC-6AC1E34B322F}"/>
                </a:ext>
              </a:extLst>
            </p:cNvPr>
            <p:cNvSpPr/>
            <p:nvPr/>
          </p:nvSpPr>
          <p:spPr>
            <a:xfrm>
              <a:off x="10196173" y="1522068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819EEB2-EFE0-4657-AF83-06BE9B24451A}"/>
                </a:ext>
              </a:extLst>
            </p:cNvPr>
            <p:cNvSpPr/>
            <p:nvPr/>
          </p:nvSpPr>
          <p:spPr>
            <a:xfrm>
              <a:off x="10196173" y="182784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5EF474D-20CC-4C50-AD4E-9FC4A8292F57}"/>
                </a:ext>
              </a:extLst>
            </p:cNvPr>
            <p:cNvSpPr/>
            <p:nvPr/>
          </p:nvSpPr>
          <p:spPr>
            <a:xfrm>
              <a:off x="10189198" y="216088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3CFE00A-F9DA-4DF1-A779-9C698D7DF73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B1B9BFD-6390-45F9-8D08-D6668525E5A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80" name="Picture 2" descr="Related image">
              <a:extLst>
                <a:ext uri="{FF2B5EF4-FFF2-40B4-BE49-F238E27FC236}">
                  <a16:creationId xmlns:a16="http://schemas.microsoft.com/office/drawing/2014/main" id="{350B491D-ABC3-4831-B435-A6D7796D9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46531238-8C16-4CA5-96AE-873495778013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91" name="Graphic 190" descr="Smiling face with no fill">
              <a:extLst>
                <a:ext uri="{FF2B5EF4-FFF2-40B4-BE49-F238E27FC236}">
                  <a16:creationId xmlns:a16="http://schemas.microsoft.com/office/drawing/2014/main" id="{43960AE8-C227-4D80-8103-22AA1D2BE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92" name="Graphic 191" descr="Question mark">
              <a:extLst>
                <a:ext uri="{FF2B5EF4-FFF2-40B4-BE49-F238E27FC236}">
                  <a16:creationId xmlns:a16="http://schemas.microsoft.com/office/drawing/2014/main" id="{7CAC1233-334F-4059-AE0D-FEBF07572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A39A6E8-67AC-4D97-806A-5B121ED1F9D1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16E30BB2-EC73-481B-9F03-90CCD59CC998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7B3677E-48D9-4CB6-B06E-95774BD6AA59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123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008450"/>
              </p:ext>
            </p:extLst>
          </p:nvPr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D17E602E-6817-4632-87F3-1A6FE934550D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16901B-07BF-4FB4-BFFE-A665479CEE37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1E2502B-241F-4A5A-B3FE-78ABAE1D6F3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79D99CC-75E9-473F-901D-762D8E1716A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DB44468-2A81-4DB0-9170-620FDBFBA264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896C66-73EA-431A-BA62-E049291D147C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8D2D910-7117-45E9-80C4-120176637BE4}"/>
              </a:ext>
            </a:extLst>
          </p:cNvPr>
          <p:cNvSpPr/>
          <p:nvPr/>
        </p:nvSpPr>
        <p:spPr>
          <a:xfrm>
            <a:off x="5147971" y="3020954"/>
            <a:ext cx="577730" cy="30148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87B28E9-4574-40E3-9123-1DDD65AC93B8}"/>
              </a:ext>
            </a:extLst>
          </p:cNvPr>
          <p:cNvSpPr/>
          <p:nvPr/>
        </p:nvSpPr>
        <p:spPr>
          <a:xfrm>
            <a:off x="5794663" y="3020954"/>
            <a:ext cx="577730" cy="30148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0C3A24C-4C29-4C15-B980-58088161316B}"/>
              </a:ext>
            </a:extLst>
          </p:cNvPr>
          <p:cNvSpPr/>
          <p:nvPr/>
        </p:nvSpPr>
        <p:spPr>
          <a:xfrm>
            <a:off x="5794663" y="2663645"/>
            <a:ext cx="577730" cy="30148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06A00FC-AFDC-4C03-A338-8B1578825D22}"/>
              </a:ext>
            </a:extLst>
          </p:cNvPr>
          <p:cNvSpPr/>
          <p:nvPr/>
        </p:nvSpPr>
        <p:spPr>
          <a:xfrm>
            <a:off x="5160999" y="1620015"/>
            <a:ext cx="1211394" cy="962774"/>
          </a:xfrm>
          <a:prstGeom prst="rect">
            <a:avLst/>
          </a:prstGeom>
          <a:solidFill>
            <a:srgbClr val="5B9BD5">
              <a:alpha val="50196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32B7D31-FBFC-44EE-9091-484028F1FDD6}"/>
              </a:ext>
            </a:extLst>
          </p:cNvPr>
          <p:cNvSpPr/>
          <p:nvPr/>
        </p:nvSpPr>
        <p:spPr>
          <a:xfrm>
            <a:off x="4949350" y="3792993"/>
            <a:ext cx="577730" cy="30148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68F96C3-5CFE-4E5A-82BC-A1E590F4A277}"/>
              </a:ext>
            </a:extLst>
          </p:cNvPr>
          <p:cNvSpPr/>
          <p:nvPr/>
        </p:nvSpPr>
        <p:spPr>
          <a:xfrm>
            <a:off x="3395897" y="3410649"/>
            <a:ext cx="839489" cy="6663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00005B5-C287-467B-9AE1-8EAEA600D0B7}"/>
              </a:ext>
            </a:extLst>
          </p:cNvPr>
          <p:cNvSpPr/>
          <p:nvPr/>
        </p:nvSpPr>
        <p:spPr>
          <a:xfrm>
            <a:off x="4302657" y="3410649"/>
            <a:ext cx="577730" cy="30148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EB569A2-07E5-4268-B659-9F9772768987}"/>
              </a:ext>
            </a:extLst>
          </p:cNvPr>
          <p:cNvSpPr/>
          <p:nvPr/>
        </p:nvSpPr>
        <p:spPr>
          <a:xfrm>
            <a:off x="5610226" y="3409354"/>
            <a:ext cx="915486" cy="49863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20AAB9A-659E-4A0B-8429-7F7F4F74A6F1}"/>
              </a:ext>
            </a:extLst>
          </p:cNvPr>
          <p:cNvSpPr/>
          <p:nvPr/>
        </p:nvSpPr>
        <p:spPr>
          <a:xfrm>
            <a:off x="4634349" y="938633"/>
            <a:ext cx="1867943" cy="5105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60E936A-94E5-4526-BB97-FEB923A735E2}"/>
              </a:ext>
            </a:extLst>
          </p:cNvPr>
          <p:cNvSpPr/>
          <p:nvPr/>
        </p:nvSpPr>
        <p:spPr>
          <a:xfrm>
            <a:off x="4302657" y="2063069"/>
            <a:ext cx="778042" cy="12462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30110"/>
              </p:ext>
            </p:extLst>
          </p:nvPr>
        </p:nvGraphicFramePr>
        <p:xfrm>
          <a:off x="2090633" y="4918475"/>
          <a:ext cx="7769729" cy="19088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525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87849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775214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90756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705886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705885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705886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66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6724B4EC-D67D-440E-AFD5-32274BFA7431}"/>
              </a:ext>
            </a:extLst>
          </p:cNvPr>
          <p:cNvGraphicFramePr>
            <a:graphicFrameLocks noGrp="1"/>
          </p:cNvGraphicFramePr>
          <p:nvPr/>
        </p:nvGraphicFramePr>
        <p:xfrm>
          <a:off x="9935559" y="4303528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3DA6531A-5B16-408C-A31B-1160155B5B8D}"/>
              </a:ext>
            </a:extLst>
          </p:cNvPr>
          <p:cNvGraphicFramePr>
            <a:graphicFrameLocks noGrp="1"/>
          </p:cNvGraphicFramePr>
          <p:nvPr/>
        </p:nvGraphicFramePr>
        <p:xfrm>
          <a:off x="9917491" y="1284396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2D1FC62-234F-46AC-9E7F-3A847EEB41AD}"/>
              </a:ext>
            </a:extLst>
          </p:cNvPr>
          <p:cNvSpPr txBox="1"/>
          <p:nvPr/>
        </p:nvSpPr>
        <p:spPr>
          <a:xfrm>
            <a:off x="9880097" y="104215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11088D4-C154-4703-9792-9A7DEFC11271}"/>
              </a:ext>
            </a:extLst>
          </p:cNvPr>
          <p:cNvSpPr txBox="1"/>
          <p:nvPr/>
        </p:nvSpPr>
        <p:spPr>
          <a:xfrm>
            <a:off x="9903212" y="4086651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0FB9834E-CC9A-4C54-B8F4-B6B28D129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665598"/>
              </p:ext>
            </p:extLst>
          </p:nvPr>
        </p:nvGraphicFramePr>
        <p:xfrm>
          <a:off x="7017579" y="648102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4AFB4D-B748-4EBB-B763-DF5D9B451B2B}"/>
              </a:ext>
            </a:extLst>
          </p:cNvPr>
          <p:cNvGrpSpPr/>
          <p:nvPr/>
        </p:nvGrpSpPr>
        <p:grpSpPr>
          <a:xfrm>
            <a:off x="7014601" y="442664"/>
            <a:ext cx="1511930" cy="613412"/>
            <a:chOff x="6960437" y="437025"/>
            <a:chExt cx="1511930" cy="613412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193F249-1092-45F4-BD0C-0F4C4D7D8501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8C28BFC-2C67-4BCF-932E-4379B4111F4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76FAC88D-9F49-4AB4-BAEC-67D337A4E237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566152-35D0-4678-ABD3-6B9EFB16D660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BCECBAD-4794-43F9-8323-200B2BDAC8C3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21C7FF-F97D-454F-B641-4BCF39BDEB1C}"/>
              </a:ext>
            </a:extLst>
          </p:cNvPr>
          <p:cNvGrpSpPr/>
          <p:nvPr/>
        </p:nvGrpSpPr>
        <p:grpSpPr>
          <a:xfrm>
            <a:off x="10039823" y="442664"/>
            <a:ext cx="2061132" cy="2099794"/>
            <a:chOff x="10039823" y="442664"/>
            <a:chExt cx="2061132" cy="209979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25CDD7-CEF5-4681-98D7-1CC94AF7F820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Summarization level</a:t>
              </a: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2402AE19-6711-453B-BA18-403F0274DE2E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40F5E72-A34B-4E06-A66E-000528E32C29}"/>
                </a:ext>
              </a:extLst>
            </p:cNvPr>
            <p:cNvSpPr/>
            <p:nvPr/>
          </p:nvSpPr>
          <p:spPr>
            <a:xfrm>
              <a:off x="10182225" y="805804"/>
              <a:ext cx="1907207" cy="1736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944999-AA05-49A0-9019-C5A2F71D6549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 or Parcel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A260C18-8B77-4417-B67E-2380F18925C8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9AB7753-0818-4FF3-B1CC-6AC1E34B322F}"/>
                </a:ext>
              </a:extLst>
            </p:cNvPr>
            <p:cNvSpPr/>
            <p:nvPr/>
          </p:nvSpPr>
          <p:spPr>
            <a:xfrm>
              <a:off x="10196173" y="1522068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819EEB2-EFE0-4657-AF83-06BE9B24451A}"/>
                </a:ext>
              </a:extLst>
            </p:cNvPr>
            <p:cNvSpPr/>
            <p:nvPr/>
          </p:nvSpPr>
          <p:spPr>
            <a:xfrm>
              <a:off x="10196173" y="182784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5EF474D-20CC-4C50-AD4E-9FC4A8292F57}"/>
                </a:ext>
              </a:extLst>
            </p:cNvPr>
            <p:cNvSpPr/>
            <p:nvPr/>
          </p:nvSpPr>
          <p:spPr>
            <a:xfrm>
              <a:off x="10189198" y="216088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8F56FE3-A913-4A92-B7A8-7B4337EDC763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ECC92C3-ADF3-4269-84A0-DC62E9ABAA1F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80" name="Picture 2" descr="Related image">
              <a:extLst>
                <a:ext uri="{FF2B5EF4-FFF2-40B4-BE49-F238E27FC236}">
                  <a16:creationId xmlns:a16="http://schemas.microsoft.com/office/drawing/2014/main" id="{157F79D4-7125-443D-813D-EB74A9FC3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9658804-B860-4B76-81C4-C0D6F6DA6353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85" name="Graphic 184" descr="Smiling face with no fill">
              <a:extLst>
                <a:ext uri="{FF2B5EF4-FFF2-40B4-BE49-F238E27FC236}">
                  <a16:creationId xmlns:a16="http://schemas.microsoft.com/office/drawing/2014/main" id="{D6F17C75-C309-4B9A-8A7E-D2DE10AD1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86" name="Graphic 185" descr="Question mark">
              <a:extLst>
                <a:ext uri="{FF2B5EF4-FFF2-40B4-BE49-F238E27FC236}">
                  <a16:creationId xmlns:a16="http://schemas.microsoft.com/office/drawing/2014/main" id="{BAC8A870-5661-413E-B07E-A9AF9C324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1F8F23B-CAA6-4DC2-8C08-27C546B543C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A4BBF6B0-0B02-4635-A11A-6C91F9B34260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FA55400-5662-49F0-B0FD-AAC39C7C2790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5660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355551-62D7-43C3-B0EA-5CFC727C767A}"/>
              </a:ext>
            </a:extLst>
          </p:cNvPr>
          <p:cNvGrpSpPr/>
          <p:nvPr/>
        </p:nvGrpSpPr>
        <p:grpSpPr>
          <a:xfrm>
            <a:off x="2847868" y="1024088"/>
            <a:ext cx="3687889" cy="3525348"/>
            <a:chOff x="2847868" y="1024088"/>
            <a:chExt cx="3687889" cy="3525348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2847868" y="1024088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3229736" y="1194962"/>
              <a:ext cx="3127994" cy="3094630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537"/>
              </p:ext>
            </p:extLst>
          </p:nvPr>
        </p:nvGraphicFramePr>
        <p:xfrm>
          <a:off x="2090633" y="4911367"/>
          <a:ext cx="7769731" cy="192562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8430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8238899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89481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89674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9746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156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723">
                <a:tc>
                  <a:txBody>
                    <a:bodyPr/>
                    <a:lstStyle/>
                    <a:p>
                      <a:r>
                        <a:rPr lang="en-CA" sz="1000" dirty="0"/>
                        <a:t>County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70375">
                <a:tc>
                  <a:txBody>
                    <a:bodyPr/>
                    <a:lstStyle/>
                    <a:p>
                      <a:r>
                        <a:rPr lang="en-CA" sz="1000" dirty="0"/>
                        <a:t>County 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466136"/>
                  </a:ext>
                </a:extLst>
              </a:tr>
              <a:tr h="389444">
                <a:tc>
                  <a:txBody>
                    <a:bodyPr/>
                    <a:lstStyle/>
                    <a:p>
                      <a:r>
                        <a:rPr lang="en-CA" sz="1000" dirty="0"/>
                        <a:t>MD sample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422437"/>
                  </a:ext>
                </a:extLst>
              </a:tr>
              <a:tr h="389444"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379551"/>
                  </a:ext>
                </a:extLst>
              </a:tr>
            </a:tbl>
          </a:graphicData>
        </a:graphic>
      </p:graphicFrame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E480B6C-2A2C-4B02-B0E9-BA4D68B5FF92}"/>
              </a:ext>
            </a:extLst>
          </p:cNvPr>
          <p:cNvSpPr/>
          <p:nvPr/>
        </p:nvSpPr>
        <p:spPr>
          <a:xfrm>
            <a:off x="2876551" y="3052155"/>
            <a:ext cx="2642237" cy="1491269"/>
          </a:xfrm>
          <a:custGeom>
            <a:avLst/>
            <a:gdLst>
              <a:gd name="connsiteX0" fmla="*/ 1876425 w 2495550"/>
              <a:gd name="connsiteY0" fmla="*/ 0 h 1123950"/>
              <a:gd name="connsiteX1" fmla="*/ 2085975 w 2495550"/>
              <a:gd name="connsiteY1" fmla="*/ 95250 h 1123950"/>
              <a:gd name="connsiteX2" fmla="*/ 2314575 w 2495550"/>
              <a:gd name="connsiteY2" fmla="*/ 85725 h 1123950"/>
              <a:gd name="connsiteX3" fmla="*/ 2457450 w 2495550"/>
              <a:gd name="connsiteY3" fmla="*/ 152400 h 1123950"/>
              <a:gd name="connsiteX4" fmla="*/ 2495550 w 2495550"/>
              <a:gd name="connsiteY4" fmla="*/ 314325 h 1123950"/>
              <a:gd name="connsiteX5" fmla="*/ 2466975 w 2495550"/>
              <a:gd name="connsiteY5" fmla="*/ 447675 h 1123950"/>
              <a:gd name="connsiteX6" fmla="*/ 2390775 w 2495550"/>
              <a:gd name="connsiteY6" fmla="*/ 514350 h 1123950"/>
              <a:gd name="connsiteX7" fmla="*/ 2295525 w 2495550"/>
              <a:gd name="connsiteY7" fmla="*/ 609600 h 1123950"/>
              <a:gd name="connsiteX8" fmla="*/ 2276475 w 2495550"/>
              <a:gd name="connsiteY8" fmla="*/ 714375 h 1123950"/>
              <a:gd name="connsiteX9" fmla="*/ 2247900 w 2495550"/>
              <a:gd name="connsiteY9" fmla="*/ 857250 h 1123950"/>
              <a:gd name="connsiteX10" fmla="*/ 2295525 w 2495550"/>
              <a:gd name="connsiteY10" fmla="*/ 923925 h 1123950"/>
              <a:gd name="connsiteX11" fmla="*/ 2209800 w 2495550"/>
              <a:gd name="connsiteY11" fmla="*/ 1009650 h 1123950"/>
              <a:gd name="connsiteX12" fmla="*/ 1504950 w 2495550"/>
              <a:gd name="connsiteY12" fmla="*/ 1114425 h 1123950"/>
              <a:gd name="connsiteX13" fmla="*/ 657225 w 2495550"/>
              <a:gd name="connsiteY13" fmla="*/ 1123950 h 1123950"/>
              <a:gd name="connsiteX14" fmla="*/ 0 w 2495550"/>
              <a:gd name="connsiteY14" fmla="*/ 1085850 h 1123950"/>
              <a:gd name="connsiteX15" fmla="*/ 0 w 2495550"/>
              <a:gd name="connsiteY15" fmla="*/ 923925 h 1123950"/>
              <a:gd name="connsiteX16" fmla="*/ 85725 w 2495550"/>
              <a:gd name="connsiteY16" fmla="*/ 647700 h 1123950"/>
              <a:gd name="connsiteX17" fmla="*/ 361950 w 2495550"/>
              <a:gd name="connsiteY17" fmla="*/ 533400 h 1123950"/>
              <a:gd name="connsiteX18" fmla="*/ 752475 w 2495550"/>
              <a:gd name="connsiteY18" fmla="*/ 257175 h 1123950"/>
              <a:gd name="connsiteX19" fmla="*/ 942975 w 2495550"/>
              <a:gd name="connsiteY19" fmla="*/ 123825 h 1123950"/>
              <a:gd name="connsiteX20" fmla="*/ 1562100 w 2495550"/>
              <a:gd name="connsiteY20" fmla="*/ 57150 h 1123950"/>
              <a:gd name="connsiteX21" fmla="*/ 1876425 w 2495550"/>
              <a:gd name="connsiteY21" fmla="*/ 0 h 1123950"/>
              <a:gd name="connsiteX0" fmla="*/ 1876425 w 2495550"/>
              <a:gd name="connsiteY0" fmla="*/ 0 h 1123950"/>
              <a:gd name="connsiteX1" fmla="*/ 2085975 w 2495550"/>
              <a:gd name="connsiteY1" fmla="*/ 95250 h 1123950"/>
              <a:gd name="connsiteX2" fmla="*/ 2457450 w 2495550"/>
              <a:gd name="connsiteY2" fmla="*/ 152400 h 1123950"/>
              <a:gd name="connsiteX3" fmla="*/ 2495550 w 2495550"/>
              <a:gd name="connsiteY3" fmla="*/ 314325 h 1123950"/>
              <a:gd name="connsiteX4" fmla="*/ 2466975 w 2495550"/>
              <a:gd name="connsiteY4" fmla="*/ 447675 h 1123950"/>
              <a:gd name="connsiteX5" fmla="*/ 2390775 w 2495550"/>
              <a:gd name="connsiteY5" fmla="*/ 514350 h 1123950"/>
              <a:gd name="connsiteX6" fmla="*/ 2295525 w 2495550"/>
              <a:gd name="connsiteY6" fmla="*/ 609600 h 1123950"/>
              <a:gd name="connsiteX7" fmla="*/ 2276475 w 2495550"/>
              <a:gd name="connsiteY7" fmla="*/ 714375 h 1123950"/>
              <a:gd name="connsiteX8" fmla="*/ 2247900 w 2495550"/>
              <a:gd name="connsiteY8" fmla="*/ 857250 h 1123950"/>
              <a:gd name="connsiteX9" fmla="*/ 2295525 w 2495550"/>
              <a:gd name="connsiteY9" fmla="*/ 923925 h 1123950"/>
              <a:gd name="connsiteX10" fmla="*/ 2209800 w 2495550"/>
              <a:gd name="connsiteY10" fmla="*/ 1009650 h 1123950"/>
              <a:gd name="connsiteX11" fmla="*/ 1504950 w 2495550"/>
              <a:gd name="connsiteY11" fmla="*/ 1114425 h 1123950"/>
              <a:gd name="connsiteX12" fmla="*/ 657225 w 2495550"/>
              <a:gd name="connsiteY12" fmla="*/ 1123950 h 1123950"/>
              <a:gd name="connsiteX13" fmla="*/ 0 w 2495550"/>
              <a:gd name="connsiteY13" fmla="*/ 1085850 h 1123950"/>
              <a:gd name="connsiteX14" fmla="*/ 0 w 2495550"/>
              <a:gd name="connsiteY14" fmla="*/ 923925 h 1123950"/>
              <a:gd name="connsiteX15" fmla="*/ 85725 w 2495550"/>
              <a:gd name="connsiteY15" fmla="*/ 647700 h 1123950"/>
              <a:gd name="connsiteX16" fmla="*/ 361950 w 2495550"/>
              <a:gd name="connsiteY16" fmla="*/ 533400 h 1123950"/>
              <a:gd name="connsiteX17" fmla="*/ 752475 w 2495550"/>
              <a:gd name="connsiteY17" fmla="*/ 257175 h 1123950"/>
              <a:gd name="connsiteX18" fmla="*/ 942975 w 2495550"/>
              <a:gd name="connsiteY18" fmla="*/ 123825 h 1123950"/>
              <a:gd name="connsiteX19" fmla="*/ 1562100 w 2495550"/>
              <a:gd name="connsiteY19" fmla="*/ 57150 h 1123950"/>
              <a:gd name="connsiteX20" fmla="*/ 1876425 w 2495550"/>
              <a:gd name="connsiteY20" fmla="*/ 0 h 1123950"/>
              <a:gd name="connsiteX0" fmla="*/ 1876425 w 2495550"/>
              <a:gd name="connsiteY0" fmla="*/ 0 h 1123950"/>
              <a:gd name="connsiteX1" fmla="*/ 2085975 w 2495550"/>
              <a:gd name="connsiteY1" fmla="*/ 95250 h 1123950"/>
              <a:gd name="connsiteX2" fmla="*/ 2495550 w 2495550"/>
              <a:gd name="connsiteY2" fmla="*/ 314325 h 1123950"/>
              <a:gd name="connsiteX3" fmla="*/ 2466975 w 2495550"/>
              <a:gd name="connsiteY3" fmla="*/ 447675 h 1123950"/>
              <a:gd name="connsiteX4" fmla="*/ 2390775 w 2495550"/>
              <a:gd name="connsiteY4" fmla="*/ 514350 h 1123950"/>
              <a:gd name="connsiteX5" fmla="*/ 2295525 w 2495550"/>
              <a:gd name="connsiteY5" fmla="*/ 609600 h 1123950"/>
              <a:gd name="connsiteX6" fmla="*/ 2276475 w 2495550"/>
              <a:gd name="connsiteY6" fmla="*/ 714375 h 1123950"/>
              <a:gd name="connsiteX7" fmla="*/ 2247900 w 2495550"/>
              <a:gd name="connsiteY7" fmla="*/ 857250 h 1123950"/>
              <a:gd name="connsiteX8" fmla="*/ 2295525 w 2495550"/>
              <a:gd name="connsiteY8" fmla="*/ 923925 h 1123950"/>
              <a:gd name="connsiteX9" fmla="*/ 2209800 w 2495550"/>
              <a:gd name="connsiteY9" fmla="*/ 1009650 h 1123950"/>
              <a:gd name="connsiteX10" fmla="*/ 1504950 w 2495550"/>
              <a:gd name="connsiteY10" fmla="*/ 1114425 h 1123950"/>
              <a:gd name="connsiteX11" fmla="*/ 657225 w 2495550"/>
              <a:gd name="connsiteY11" fmla="*/ 1123950 h 1123950"/>
              <a:gd name="connsiteX12" fmla="*/ 0 w 2495550"/>
              <a:gd name="connsiteY12" fmla="*/ 1085850 h 1123950"/>
              <a:gd name="connsiteX13" fmla="*/ 0 w 2495550"/>
              <a:gd name="connsiteY13" fmla="*/ 923925 h 1123950"/>
              <a:gd name="connsiteX14" fmla="*/ 85725 w 2495550"/>
              <a:gd name="connsiteY14" fmla="*/ 647700 h 1123950"/>
              <a:gd name="connsiteX15" fmla="*/ 361950 w 2495550"/>
              <a:gd name="connsiteY15" fmla="*/ 533400 h 1123950"/>
              <a:gd name="connsiteX16" fmla="*/ 752475 w 2495550"/>
              <a:gd name="connsiteY16" fmla="*/ 257175 h 1123950"/>
              <a:gd name="connsiteX17" fmla="*/ 942975 w 2495550"/>
              <a:gd name="connsiteY17" fmla="*/ 123825 h 1123950"/>
              <a:gd name="connsiteX18" fmla="*/ 1562100 w 2495550"/>
              <a:gd name="connsiteY18" fmla="*/ 57150 h 1123950"/>
              <a:gd name="connsiteX19" fmla="*/ 1876425 w 2495550"/>
              <a:gd name="connsiteY19" fmla="*/ 0 h 1123950"/>
              <a:gd name="connsiteX0" fmla="*/ 1562100 w 2495550"/>
              <a:gd name="connsiteY0" fmla="*/ 0 h 1066800"/>
              <a:gd name="connsiteX1" fmla="*/ 2085975 w 2495550"/>
              <a:gd name="connsiteY1" fmla="*/ 38100 h 1066800"/>
              <a:gd name="connsiteX2" fmla="*/ 2495550 w 2495550"/>
              <a:gd name="connsiteY2" fmla="*/ 257175 h 1066800"/>
              <a:gd name="connsiteX3" fmla="*/ 2466975 w 2495550"/>
              <a:gd name="connsiteY3" fmla="*/ 390525 h 1066800"/>
              <a:gd name="connsiteX4" fmla="*/ 2390775 w 2495550"/>
              <a:gd name="connsiteY4" fmla="*/ 457200 h 1066800"/>
              <a:gd name="connsiteX5" fmla="*/ 2295525 w 2495550"/>
              <a:gd name="connsiteY5" fmla="*/ 552450 h 1066800"/>
              <a:gd name="connsiteX6" fmla="*/ 2276475 w 2495550"/>
              <a:gd name="connsiteY6" fmla="*/ 657225 h 1066800"/>
              <a:gd name="connsiteX7" fmla="*/ 2247900 w 2495550"/>
              <a:gd name="connsiteY7" fmla="*/ 800100 h 1066800"/>
              <a:gd name="connsiteX8" fmla="*/ 2295525 w 2495550"/>
              <a:gd name="connsiteY8" fmla="*/ 866775 h 1066800"/>
              <a:gd name="connsiteX9" fmla="*/ 2209800 w 2495550"/>
              <a:gd name="connsiteY9" fmla="*/ 952500 h 1066800"/>
              <a:gd name="connsiteX10" fmla="*/ 1504950 w 2495550"/>
              <a:gd name="connsiteY10" fmla="*/ 1057275 h 1066800"/>
              <a:gd name="connsiteX11" fmla="*/ 657225 w 2495550"/>
              <a:gd name="connsiteY11" fmla="*/ 1066800 h 1066800"/>
              <a:gd name="connsiteX12" fmla="*/ 0 w 2495550"/>
              <a:gd name="connsiteY12" fmla="*/ 1028700 h 1066800"/>
              <a:gd name="connsiteX13" fmla="*/ 0 w 2495550"/>
              <a:gd name="connsiteY13" fmla="*/ 866775 h 1066800"/>
              <a:gd name="connsiteX14" fmla="*/ 85725 w 2495550"/>
              <a:gd name="connsiteY14" fmla="*/ 590550 h 1066800"/>
              <a:gd name="connsiteX15" fmla="*/ 361950 w 2495550"/>
              <a:gd name="connsiteY15" fmla="*/ 476250 h 1066800"/>
              <a:gd name="connsiteX16" fmla="*/ 752475 w 2495550"/>
              <a:gd name="connsiteY16" fmla="*/ 200025 h 1066800"/>
              <a:gd name="connsiteX17" fmla="*/ 942975 w 2495550"/>
              <a:gd name="connsiteY17" fmla="*/ 66675 h 1066800"/>
              <a:gd name="connsiteX18" fmla="*/ 1562100 w 2495550"/>
              <a:gd name="connsiteY18" fmla="*/ 0 h 1066800"/>
              <a:gd name="connsiteX0" fmla="*/ 2466975 w 2558415"/>
              <a:gd name="connsiteY0" fmla="*/ 390525 h 1066800"/>
              <a:gd name="connsiteX1" fmla="*/ 2390775 w 2558415"/>
              <a:gd name="connsiteY1" fmla="*/ 457200 h 1066800"/>
              <a:gd name="connsiteX2" fmla="*/ 2295525 w 2558415"/>
              <a:gd name="connsiteY2" fmla="*/ 552450 h 1066800"/>
              <a:gd name="connsiteX3" fmla="*/ 2276475 w 2558415"/>
              <a:gd name="connsiteY3" fmla="*/ 657225 h 1066800"/>
              <a:gd name="connsiteX4" fmla="*/ 2247900 w 2558415"/>
              <a:gd name="connsiteY4" fmla="*/ 800100 h 1066800"/>
              <a:gd name="connsiteX5" fmla="*/ 2295525 w 2558415"/>
              <a:gd name="connsiteY5" fmla="*/ 866775 h 1066800"/>
              <a:gd name="connsiteX6" fmla="*/ 2209800 w 2558415"/>
              <a:gd name="connsiteY6" fmla="*/ 952500 h 1066800"/>
              <a:gd name="connsiteX7" fmla="*/ 1504950 w 2558415"/>
              <a:gd name="connsiteY7" fmla="*/ 1057275 h 1066800"/>
              <a:gd name="connsiteX8" fmla="*/ 657225 w 2558415"/>
              <a:gd name="connsiteY8" fmla="*/ 1066800 h 1066800"/>
              <a:gd name="connsiteX9" fmla="*/ 0 w 2558415"/>
              <a:gd name="connsiteY9" fmla="*/ 1028700 h 1066800"/>
              <a:gd name="connsiteX10" fmla="*/ 0 w 2558415"/>
              <a:gd name="connsiteY10" fmla="*/ 866775 h 1066800"/>
              <a:gd name="connsiteX11" fmla="*/ 85725 w 2558415"/>
              <a:gd name="connsiteY11" fmla="*/ 590550 h 1066800"/>
              <a:gd name="connsiteX12" fmla="*/ 361950 w 2558415"/>
              <a:gd name="connsiteY12" fmla="*/ 476250 h 1066800"/>
              <a:gd name="connsiteX13" fmla="*/ 752475 w 2558415"/>
              <a:gd name="connsiteY13" fmla="*/ 200025 h 1066800"/>
              <a:gd name="connsiteX14" fmla="*/ 942975 w 2558415"/>
              <a:gd name="connsiteY14" fmla="*/ 66675 h 1066800"/>
              <a:gd name="connsiteX15" fmla="*/ 1562100 w 2558415"/>
              <a:gd name="connsiteY15" fmla="*/ 0 h 1066800"/>
              <a:gd name="connsiteX16" fmla="*/ 2085975 w 2558415"/>
              <a:gd name="connsiteY16" fmla="*/ 38100 h 1066800"/>
              <a:gd name="connsiteX17" fmla="*/ 2495550 w 2558415"/>
              <a:gd name="connsiteY17" fmla="*/ 257175 h 1066800"/>
              <a:gd name="connsiteX18" fmla="*/ 2558415 w 2558415"/>
              <a:gd name="connsiteY18" fmla="*/ 481965 h 1066800"/>
              <a:gd name="connsiteX0" fmla="*/ 2390775 w 2558415"/>
              <a:gd name="connsiteY0" fmla="*/ 457200 h 1066800"/>
              <a:gd name="connsiteX1" fmla="*/ 2295525 w 2558415"/>
              <a:gd name="connsiteY1" fmla="*/ 552450 h 1066800"/>
              <a:gd name="connsiteX2" fmla="*/ 2276475 w 2558415"/>
              <a:gd name="connsiteY2" fmla="*/ 657225 h 1066800"/>
              <a:gd name="connsiteX3" fmla="*/ 2247900 w 2558415"/>
              <a:gd name="connsiteY3" fmla="*/ 800100 h 1066800"/>
              <a:gd name="connsiteX4" fmla="*/ 2295525 w 2558415"/>
              <a:gd name="connsiteY4" fmla="*/ 866775 h 1066800"/>
              <a:gd name="connsiteX5" fmla="*/ 2209800 w 2558415"/>
              <a:gd name="connsiteY5" fmla="*/ 952500 h 1066800"/>
              <a:gd name="connsiteX6" fmla="*/ 1504950 w 2558415"/>
              <a:gd name="connsiteY6" fmla="*/ 1057275 h 1066800"/>
              <a:gd name="connsiteX7" fmla="*/ 657225 w 2558415"/>
              <a:gd name="connsiteY7" fmla="*/ 1066800 h 1066800"/>
              <a:gd name="connsiteX8" fmla="*/ 0 w 2558415"/>
              <a:gd name="connsiteY8" fmla="*/ 1028700 h 1066800"/>
              <a:gd name="connsiteX9" fmla="*/ 0 w 2558415"/>
              <a:gd name="connsiteY9" fmla="*/ 866775 h 1066800"/>
              <a:gd name="connsiteX10" fmla="*/ 85725 w 2558415"/>
              <a:gd name="connsiteY10" fmla="*/ 590550 h 1066800"/>
              <a:gd name="connsiteX11" fmla="*/ 361950 w 2558415"/>
              <a:gd name="connsiteY11" fmla="*/ 476250 h 1066800"/>
              <a:gd name="connsiteX12" fmla="*/ 752475 w 2558415"/>
              <a:gd name="connsiteY12" fmla="*/ 200025 h 1066800"/>
              <a:gd name="connsiteX13" fmla="*/ 942975 w 2558415"/>
              <a:gd name="connsiteY13" fmla="*/ 66675 h 1066800"/>
              <a:gd name="connsiteX14" fmla="*/ 1562100 w 2558415"/>
              <a:gd name="connsiteY14" fmla="*/ 0 h 1066800"/>
              <a:gd name="connsiteX15" fmla="*/ 2085975 w 2558415"/>
              <a:gd name="connsiteY15" fmla="*/ 38100 h 1066800"/>
              <a:gd name="connsiteX16" fmla="*/ 2495550 w 2558415"/>
              <a:gd name="connsiteY16" fmla="*/ 257175 h 1066800"/>
              <a:gd name="connsiteX17" fmla="*/ 2558415 w 2558415"/>
              <a:gd name="connsiteY17" fmla="*/ 481965 h 1066800"/>
              <a:gd name="connsiteX0" fmla="*/ 2295525 w 2558415"/>
              <a:gd name="connsiteY0" fmla="*/ 552450 h 1066800"/>
              <a:gd name="connsiteX1" fmla="*/ 2276475 w 2558415"/>
              <a:gd name="connsiteY1" fmla="*/ 657225 h 1066800"/>
              <a:gd name="connsiteX2" fmla="*/ 2247900 w 2558415"/>
              <a:gd name="connsiteY2" fmla="*/ 800100 h 1066800"/>
              <a:gd name="connsiteX3" fmla="*/ 2295525 w 2558415"/>
              <a:gd name="connsiteY3" fmla="*/ 866775 h 1066800"/>
              <a:gd name="connsiteX4" fmla="*/ 2209800 w 2558415"/>
              <a:gd name="connsiteY4" fmla="*/ 952500 h 1066800"/>
              <a:gd name="connsiteX5" fmla="*/ 1504950 w 2558415"/>
              <a:gd name="connsiteY5" fmla="*/ 1057275 h 1066800"/>
              <a:gd name="connsiteX6" fmla="*/ 657225 w 2558415"/>
              <a:gd name="connsiteY6" fmla="*/ 1066800 h 1066800"/>
              <a:gd name="connsiteX7" fmla="*/ 0 w 2558415"/>
              <a:gd name="connsiteY7" fmla="*/ 1028700 h 1066800"/>
              <a:gd name="connsiteX8" fmla="*/ 0 w 2558415"/>
              <a:gd name="connsiteY8" fmla="*/ 866775 h 1066800"/>
              <a:gd name="connsiteX9" fmla="*/ 85725 w 2558415"/>
              <a:gd name="connsiteY9" fmla="*/ 590550 h 1066800"/>
              <a:gd name="connsiteX10" fmla="*/ 361950 w 2558415"/>
              <a:gd name="connsiteY10" fmla="*/ 476250 h 1066800"/>
              <a:gd name="connsiteX11" fmla="*/ 752475 w 2558415"/>
              <a:gd name="connsiteY11" fmla="*/ 200025 h 1066800"/>
              <a:gd name="connsiteX12" fmla="*/ 942975 w 2558415"/>
              <a:gd name="connsiteY12" fmla="*/ 66675 h 1066800"/>
              <a:gd name="connsiteX13" fmla="*/ 1562100 w 2558415"/>
              <a:gd name="connsiteY13" fmla="*/ 0 h 1066800"/>
              <a:gd name="connsiteX14" fmla="*/ 2085975 w 2558415"/>
              <a:gd name="connsiteY14" fmla="*/ 38100 h 1066800"/>
              <a:gd name="connsiteX15" fmla="*/ 2495550 w 2558415"/>
              <a:gd name="connsiteY15" fmla="*/ 257175 h 1066800"/>
              <a:gd name="connsiteX16" fmla="*/ 2558415 w 2558415"/>
              <a:gd name="connsiteY16" fmla="*/ 481965 h 1066800"/>
              <a:gd name="connsiteX0" fmla="*/ 2276475 w 2558415"/>
              <a:gd name="connsiteY0" fmla="*/ 657225 h 1066800"/>
              <a:gd name="connsiteX1" fmla="*/ 2247900 w 2558415"/>
              <a:gd name="connsiteY1" fmla="*/ 800100 h 1066800"/>
              <a:gd name="connsiteX2" fmla="*/ 2295525 w 2558415"/>
              <a:gd name="connsiteY2" fmla="*/ 866775 h 1066800"/>
              <a:gd name="connsiteX3" fmla="*/ 2209800 w 2558415"/>
              <a:gd name="connsiteY3" fmla="*/ 952500 h 1066800"/>
              <a:gd name="connsiteX4" fmla="*/ 1504950 w 2558415"/>
              <a:gd name="connsiteY4" fmla="*/ 1057275 h 1066800"/>
              <a:gd name="connsiteX5" fmla="*/ 657225 w 2558415"/>
              <a:gd name="connsiteY5" fmla="*/ 1066800 h 1066800"/>
              <a:gd name="connsiteX6" fmla="*/ 0 w 2558415"/>
              <a:gd name="connsiteY6" fmla="*/ 1028700 h 1066800"/>
              <a:gd name="connsiteX7" fmla="*/ 0 w 2558415"/>
              <a:gd name="connsiteY7" fmla="*/ 866775 h 1066800"/>
              <a:gd name="connsiteX8" fmla="*/ 85725 w 2558415"/>
              <a:gd name="connsiteY8" fmla="*/ 590550 h 1066800"/>
              <a:gd name="connsiteX9" fmla="*/ 361950 w 2558415"/>
              <a:gd name="connsiteY9" fmla="*/ 476250 h 1066800"/>
              <a:gd name="connsiteX10" fmla="*/ 752475 w 2558415"/>
              <a:gd name="connsiteY10" fmla="*/ 200025 h 1066800"/>
              <a:gd name="connsiteX11" fmla="*/ 942975 w 2558415"/>
              <a:gd name="connsiteY11" fmla="*/ 66675 h 1066800"/>
              <a:gd name="connsiteX12" fmla="*/ 1562100 w 2558415"/>
              <a:gd name="connsiteY12" fmla="*/ 0 h 1066800"/>
              <a:gd name="connsiteX13" fmla="*/ 2085975 w 2558415"/>
              <a:gd name="connsiteY13" fmla="*/ 38100 h 1066800"/>
              <a:gd name="connsiteX14" fmla="*/ 2495550 w 2558415"/>
              <a:gd name="connsiteY14" fmla="*/ 257175 h 1066800"/>
              <a:gd name="connsiteX15" fmla="*/ 2558415 w 2558415"/>
              <a:gd name="connsiteY15" fmla="*/ 481965 h 1066800"/>
              <a:gd name="connsiteX0" fmla="*/ 2567421 w 2567421"/>
              <a:gd name="connsiteY0" fmla="*/ 590723 h 1066800"/>
              <a:gd name="connsiteX1" fmla="*/ 2247900 w 2567421"/>
              <a:gd name="connsiteY1" fmla="*/ 800100 h 1066800"/>
              <a:gd name="connsiteX2" fmla="*/ 2295525 w 2567421"/>
              <a:gd name="connsiteY2" fmla="*/ 866775 h 1066800"/>
              <a:gd name="connsiteX3" fmla="*/ 2209800 w 2567421"/>
              <a:gd name="connsiteY3" fmla="*/ 952500 h 1066800"/>
              <a:gd name="connsiteX4" fmla="*/ 1504950 w 2567421"/>
              <a:gd name="connsiteY4" fmla="*/ 1057275 h 1066800"/>
              <a:gd name="connsiteX5" fmla="*/ 657225 w 2567421"/>
              <a:gd name="connsiteY5" fmla="*/ 1066800 h 1066800"/>
              <a:gd name="connsiteX6" fmla="*/ 0 w 2567421"/>
              <a:gd name="connsiteY6" fmla="*/ 1028700 h 1066800"/>
              <a:gd name="connsiteX7" fmla="*/ 0 w 2567421"/>
              <a:gd name="connsiteY7" fmla="*/ 866775 h 1066800"/>
              <a:gd name="connsiteX8" fmla="*/ 85725 w 2567421"/>
              <a:gd name="connsiteY8" fmla="*/ 590550 h 1066800"/>
              <a:gd name="connsiteX9" fmla="*/ 361950 w 2567421"/>
              <a:gd name="connsiteY9" fmla="*/ 476250 h 1066800"/>
              <a:gd name="connsiteX10" fmla="*/ 752475 w 2567421"/>
              <a:gd name="connsiteY10" fmla="*/ 200025 h 1066800"/>
              <a:gd name="connsiteX11" fmla="*/ 942975 w 2567421"/>
              <a:gd name="connsiteY11" fmla="*/ 66675 h 1066800"/>
              <a:gd name="connsiteX12" fmla="*/ 1562100 w 2567421"/>
              <a:gd name="connsiteY12" fmla="*/ 0 h 1066800"/>
              <a:gd name="connsiteX13" fmla="*/ 2085975 w 2567421"/>
              <a:gd name="connsiteY13" fmla="*/ 38100 h 1066800"/>
              <a:gd name="connsiteX14" fmla="*/ 2495550 w 2567421"/>
              <a:gd name="connsiteY14" fmla="*/ 257175 h 1066800"/>
              <a:gd name="connsiteX15" fmla="*/ 2558415 w 2567421"/>
              <a:gd name="connsiteY15" fmla="*/ 481965 h 1066800"/>
              <a:gd name="connsiteX0" fmla="*/ 2567421 w 2567421"/>
              <a:gd name="connsiteY0" fmla="*/ 590723 h 1066800"/>
              <a:gd name="connsiteX1" fmla="*/ 2364278 w 2567421"/>
              <a:gd name="connsiteY1" fmla="*/ 766849 h 1066800"/>
              <a:gd name="connsiteX2" fmla="*/ 2295525 w 2567421"/>
              <a:gd name="connsiteY2" fmla="*/ 866775 h 1066800"/>
              <a:gd name="connsiteX3" fmla="*/ 2209800 w 2567421"/>
              <a:gd name="connsiteY3" fmla="*/ 952500 h 1066800"/>
              <a:gd name="connsiteX4" fmla="*/ 1504950 w 2567421"/>
              <a:gd name="connsiteY4" fmla="*/ 1057275 h 1066800"/>
              <a:gd name="connsiteX5" fmla="*/ 657225 w 2567421"/>
              <a:gd name="connsiteY5" fmla="*/ 1066800 h 1066800"/>
              <a:gd name="connsiteX6" fmla="*/ 0 w 2567421"/>
              <a:gd name="connsiteY6" fmla="*/ 1028700 h 1066800"/>
              <a:gd name="connsiteX7" fmla="*/ 0 w 2567421"/>
              <a:gd name="connsiteY7" fmla="*/ 866775 h 1066800"/>
              <a:gd name="connsiteX8" fmla="*/ 85725 w 2567421"/>
              <a:gd name="connsiteY8" fmla="*/ 590550 h 1066800"/>
              <a:gd name="connsiteX9" fmla="*/ 361950 w 2567421"/>
              <a:gd name="connsiteY9" fmla="*/ 476250 h 1066800"/>
              <a:gd name="connsiteX10" fmla="*/ 752475 w 2567421"/>
              <a:gd name="connsiteY10" fmla="*/ 200025 h 1066800"/>
              <a:gd name="connsiteX11" fmla="*/ 942975 w 2567421"/>
              <a:gd name="connsiteY11" fmla="*/ 66675 h 1066800"/>
              <a:gd name="connsiteX12" fmla="*/ 1562100 w 2567421"/>
              <a:gd name="connsiteY12" fmla="*/ 0 h 1066800"/>
              <a:gd name="connsiteX13" fmla="*/ 2085975 w 2567421"/>
              <a:gd name="connsiteY13" fmla="*/ 38100 h 1066800"/>
              <a:gd name="connsiteX14" fmla="*/ 2495550 w 2567421"/>
              <a:gd name="connsiteY14" fmla="*/ 257175 h 1066800"/>
              <a:gd name="connsiteX15" fmla="*/ 2558415 w 2567421"/>
              <a:gd name="connsiteY15" fmla="*/ 481965 h 1066800"/>
              <a:gd name="connsiteX0" fmla="*/ 2592360 w 2592360"/>
              <a:gd name="connsiteY0" fmla="*/ 599036 h 1066800"/>
              <a:gd name="connsiteX1" fmla="*/ 2364278 w 2592360"/>
              <a:gd name="connsiteY1" fmla="*/ 766849 h 1066800"/>
              <a:gd name="connsiteX2" fmla="*/ 2295525 w 2592360"/>
              <a:gd name="connsiteY2" fmla="*/ 866775 h 1066800"/>
              <a:gd name="connsiteX3" fmla="*/ 2209800 w 2592360"/>
              <a:gd name="connsiteY3" fmla="*/ 952500 h 1066800"/>
              <a:gd name="connsiteX4" fmla="*/ 1504950 w 2592360"/>
              <a:gd name="connsiteY4" fmla="*/ 1057275 h 1066800"/>
              <a:gd name="connsiteX5" fmla="*/ 657225 w 2592360"/>
              <a:gd name="connsiteY5" fmla="*/ 1066800 h 1066800"/>
              <a:gd name="connsiteX6" fmla="*/ 0 w 2592360"/>
              <a:gd name="connsiteY6" fmla="*/ 1028700 h 1066800"/>
              <a:gd name="connsiteX7" fmla="*/ 0 w 2592360"/>
              <a:gd name="connsiteY7" fmla="*/ 866775 h 1066800"/>
              <a:gd name="connsiteX8" fmla="*/ 85725 w 2592360"/>
              <a:gd name="connsiteY8" fmla="*/ 590550 h 1066800"/>
              <a:gd name="connsiteX9" fmla="*/ 361950 w 2592360"/>
              <a:gd name="connsiteY9" fmla="*/ 476250 h 1066800"/>
              <a:gd name="connsiteX10" fmla="*/ 752475 w 2592360"/>
              <a:gd name="connsiteY10" fmla="*/ 200025 h 1066800"/>
              <a:gd name="connsiteX11" fmla="*/ 942975 w 2592360"/>
              <a:gd name="connsiteY11" fmla="*/ 66675 h 1066800"/>
              <a:gd name="connsiteX12" fmla="*/ 1562100 w 2592360"/>
              <a:gd name="connsiteY12" fmla="*/ 0 h 1066800"/>
              <a:gd name="connsiteX13" fmla="*/ 2085975 w 2592360"/>
              <a:gd name="connsiteY13" fmla="*/ 38100 h 1066800"/>
              <a:gd name="connsiteX14" fmla="*/ 2495550 w 2592360"/>
              <a:gd name="connsiteY14" fmla="*/ 257175 h 1066800"/>
              <a:gd name="connsiteX15" fmla="*/ 2558415 w 2592360"/>
              <a:gd name="connsiteY15" fmla="*/ 481965 h 1066800"/>
              <a:gd name="connsiteX0" fmla="*/ 2592360 w 2595303"/>
              <a:gd name="connsiteY0" fmla="*/ 1123257 h 1591021"/>
              <a:gd name="connsiteX1" fmla="*/ 2364278 w 2595303"/>
              <a:gd name="connsiteY1" fmla="*/ 1291070 h 1591021"/>
              <a:gd name="connsiteX2" fmla="*/ 2295525 w 2595303"/>
              <a:gd name="connsiteY2" fmla="*/ 1390996 h 1591021"/>
              <a:gd name="connsiteX3" fmla="*/ 2209800 w 2595303"/>
              <a:gd name="connsiteY3" fmla="*/ 1476721 h 1591021"/>
              <a:gd name="connsiteX4" fmla="*/ 1504950 w 2595303"/>
              <a:gd name="connsiteY4" fmla="*/ 1581496 h 1591021"/>
              <a:gd name="connsiteX5" fmla="*/ 657225 w 2595303"/>
              <a:gd name="connsiteY5" fmla="*/ 1591021 h 1591021"/>
              <a:gd name="connsiteX6" fmla="*/ 0 w 2595303"/>
              <a:gd name="connsiteY6" fmla="*/ 1552921 h 1591021"/>
              <a:gd name="connsiteX7" fmla="*/ 0 w 2595303"/>
              <a:gd name="connsiteY7" fmla="*/ 1390996 h 1591021"/>
              <a:gd name="connsiteX8" fmla="*/ 85725 w 2595303"/>
              <a:gd name="connsiteY8" fmla="*/ 1114771 h 1591021"/>
              <a:gd name="connsiteX9" fmla="*/ 361950 w 2595303"/>
              <a:gd name="connsiteY9" fmla="*/ 1000471 h 1591021"/>
              <a:gd name="connsiteX10" fmla="*/ 752475 w 2595303"/>
              <a:gd name="connsiteY10" fmla="*/ 724246 h 1591021"/>
              <a:gd name="connsiteX11" fmla="*/ 942975 w 2595303"/>
              <a:gd name="connsiteY11" fmla="*/ 590896 h 1591021"/>
              <a:gd name="connsiteX12" fmla="*/ 1562100 w 2595303"/>
              <a:gd name="connsiteY12" fmla="*/ 524221 h 1591021"/>
              <a:gd name="connsiteX13" fmla="*/ 2085975 w 2595303"/>
              <a:gd name="connsiteY13" fmla="*/ 562321 h 1591021"/>
              <a:gd name="connsiteX14" fmla="*/ 2595303 w 2595303"/>
              <a:gd name="connsiteY14" fmla="*/ 0 h 1591021"/>
              <a:gd name="connsiteX15" fmla="*/ 2558415 w 2595303"/>
              <a:gd name="connsiteY15" fmla="*/ 1006186 h 1591021"/>
              <a:gd name="connsiteX0" fmla="*/ 2592360 w 2595303"/>
              <a:gd name="connsiteY0" fmla="*/ 1123257 h 1591021"/>
              <a:gd name="connsiteX1" fmla="*/ 2364278 w 2595303"/>
              <a:gd name="connsiteY1" fmla="*/ 1291070 h 1591021"/>
              <a:gd name="connsiteX2" fmla="*/ 2295525 w 2595303"/>
              <a:gd name="connsiteY2" fmla="*/ 1390996 h 1591021"/>
              <a:gd name="connsiteX3" fmla="*/ 2209800 w 2595303"/>
              <a:gd name="connsiteY3" fmla="*/ 1476721 h 1591021"/>
              <a:gd name="connsiteX4" fmla="*/ 1504950 w 2595303"/>
              <a:gd name="connsiteY4" fmla="*/ 1581496 h 1591021"/>
              <a:gd name="connsiteX5" fmla="*/ 657225 w 2595303"/>
              <a:gd name="connsiteY5" fmla="*/ 1591021 h 1591021"/>
              <a:gd name="connsiteX6" fmla="*/ 0 w 2595303"/>
              <a:gd name="connsiteY6" fmla="*/ 1552921 h 1591021"/>
              <a:gd name="connsiteX7" fmla="*/ 0 w 2595303"/>
              <a:gd name="connsiteY7" fmla="*/ 1390996 h 1591021"/>
              <a:gd name="connsiteX8" fmla="*/ 85725 w 2595303"/>
              <a:gd name="connsiteY8" fmla="*/ 1114771 h 1591021"/>
              <a:gd name="connsiteX9" fmla="*/ 361950 w 2595303"/>
              <a:gd name="connsiteY9" fmla="*/ 1000471 h 1591021"/>
              <a:gd name="connsiteX10" fmla="*/ 752475 w 2595303"/>
              <a:gd name="connsiteY10" fmla="*/ 724246 h 1591021"/>
              <a:gd name="connsiteX11" fmla="*/ 942975 w 2595303"/>
              <a:gd name="connsiteY11" fmla="*/ 590896 h 1591021"/>
              <a:gd name="connsiteX12" fmla="*/ 1562100 w 2595303"/>
              <a:gd name="connsiteY12" fmla="*/ 524221 h 1591021"/>
              <a:gd name="connsiteX13" fmla="*/ 2085975 w 2595303"/>
              <a:gd name="connsiteY13" fmla="*/ 562321 h 1591021"/>
              <a:gd name="connsiteX14" fmla="*/ 2595303 w 2595303"/>
              <a:gd name="connsiteY14" fmla="*/ 0 h 1591021"/>
              <a:gd name="connsiteX0" fmla="*/ 2592360 w 2595303"/>
              <a:gd name="connsiteY0" fmla="*/ 1151139 h 1618903"/>
              <a:gd name="connsiteX1" fmla="*/ 2364278 w 2595303"/>
              <a:gd name="connsiteY1" fmla="*/ 1318952 h 1618903"/>
              <a:gd name="connsiteX2" fmla="*/ 2295525 w 2595303"/>
              <a:gd name="connsiteY2" fmla="*/ 1418878 h 1618903"/>
              <a:gd name="connsiteX3" fmla="*/ 2209800 w 2595303"/>
              <a:gd name="connsiteY3" fmla="*/ 1504603 h 1618903"/>
              <a:gd name="connsiteX4" fmla="*/ 1504950 w 2595303"/>
              <a:gd name="connsiteY4" fmla="*/ 1609378 h 1618903"/>
              <a:gd name="connsiteX5" fmla="*/ 657225 w 2595303"/>
              <a:gd name="connsiteY5" fmla="*/ 1618903 h 1618903"/>
              <a:gd name="connsiteX6" fmla="*/ 0 w 2595303"/>
              <a:gd name="connsiteY6" fmla="*/ 1580803 h 1618903"/>
              <a:gd name="connsiteX7" fmla="*/ 0 w 2595303"/>
              <a:gd name="connsiteY7" fmla="*/ 1418878 h 1618903"/>
              <a:gd name="connsiteX8" fmla="*/ 85725 w 2595303"/>
              <a:gd name="connsiteY8" fmla="*/ 1142653 h 1618903"/>
              <a:gd name="connsiteX9" fmla="*/ 361950 w 2595303"/>
              <a:gd name="connsiteY9" fmla="*/ 1028353 h 1618903"/>
              <a:gd name="connsiteX10" fmla="*/ 752475 w 2595303"/>
              <a:gd name="connsiteY10" fmla="*/ 752128 h 1618903"/>
              <a:gd name="connsiteX11" fmla="*/ 942975 w 2595303"/>
              <a:gd name="connsiteY11" fmla="*/ 618778 h 1618903"/>
              <a:gd name="connsiteX12" fmla="*/ 1562100 w 2595303"/>
              <a:gd name="connsiteY12" fmla="*/ 552103 h 1618903"/>
              <a:gd name="connsiteX13" fmla="*/ 1911407 w 2595303"/>
              <a:gd name="connsiteY13" fmla="*/ 0 h 1618903"/>
              <a:gd name="connsiteX14" fmla="*/ 2595303 w 2595303"/>
              <a:gd name="connsiteY14" fmla="*/ 27882 h 1618903"/>
              <a:gd name="connsiteX0" fmla="*/ 2592360 w 2877935"/>
              <a:gd name="connsiteY0" fmla="*/ 1151139 h 1618903"/>
              <a:gd name="connsiteX1" fmla="*/ 2364278 w 2877935"/>
              <a:gd name="connsiteY1" fmla="*/ 1318952 h 1618903"/>
              <a:gd name="connsiteX2" fmla="*/ 2295525 w 2877935"/>
              <a:gd name="connsiteY2" fmla="*/ 1418878 h 1618903"/>
              <a:gd name="connsiteX3" fmla="*/ 2209800 w 2877935"/>
              <a:gd name="connsiteY3" fmla="*/ 1504603 h 1618903"/>
              <a:gd name="connsiteX4" fmla="*/ 1504950 w 2877935"/>
              <a:gd name="connsiteY4" fmla="*/ 1609378 h 1618903"/>
              <a:gd name="connsiteX5" fmla="*/ 657225 w 2877935"/>
              <a:gd name="connsiteY5" fmla="*/ 1618903 h 1618903"/>
              <a:gd name="connsiteX6" fmla="*/ 0 w 2877935"/>
              <a:gd name="connsiteY6" fmla="*/ 1580803 h 1618903"/>
              <a:gd name="connsiteX7" fmla="*/ 0 w 2877935"/>
              <a:gd name="connsiteY7" fmla="*/ 1418878 h 1618903"/>
              <a:gd name="connsiteX8" fmla="*/ 85725 w 2877935"/>
              <a:gd name="connsiteY8" fmla="*/ 1142653 h 1618903"/>
              <a:gd name="connsiteX9" fmla="*/ 361950 w 2877935"/>
              <a:gd name="connsiteY9" fmla="*/ 1028353 h 1618903"/>
              <a:gd name="connsiteX10" fmla="*/ 752475 w 2877935"/>
              <a:gd name="connsiteY10" fmla="*/ 752128 h 1618903"/>
              <a:gd name="connsiteX11" fmla="*/ 942975 w 2877935"/>
              <a:gd name="connsiteY11" fmla="*/ 618778 h 1618903"/>
              <a:gd name="connsiteX12" fmla="*/ 1562100 w 2877935"/>
              <a:gd name="connsiteY12" fmla="*/ 552103 h 1618903"/>
              <a:gd name="connsiteX13" fmla="*/ 1911407 w 2877935"/>
              <a:gd name="connsiteY13" fmla="*/ 0 h 1618903"/>
              <a:gd name="connsiteX14" fmla="*/ 2877935 w 2877935"/>
              <a:gd name="connsiteY14" fmla="*/ 52820 h 1618903"/>
              <a:gd name="connsiteX0" fmla="*/ 2592360 w 2592360"/>
              <a:gd name="connsiteY0" fmla="*/ 1151139 h 1618903"/>
              <a:gd name="connsiteX1" fmla="*/ 2364278 w 2592360"/>
              <a:gd name="connsiteY1" fmla="*/ 1318952 h 1618903"/>
              <a:gd name="connsiteX2" fmla="*/ 2295525 w 2592360"/>
              <a:gd name="connsiteY2" fmla="*/ 1418878 h 1618903"/>
              <a:gd name="connsiteX3" fmla="*/ 2209800 w 2592360"/>
              <a:gd name="connsiteY3" fmla="*/ 1504603 h 1618903"/>
              <a:gd name="connsiteX4" fmla="*/ 1504950 w 2592360"/>
              <a:gd name="connsiteY4" fmla="*/ 1609378 h 1618903"/>
              <a:gd name="connsiteX5" fmla="*/ 657225 w 2592360"/>
              <a:gd name="connsiteY5" fmla="*/ 1618903 h 1618903"/>
              <a:gd name="connsiteX6" fmla="*/ 0 w 2592360"/>
              <a:gd name="connsiteY6" fmla="*/ 1580803 h 1618903"/>
              <a:gd name="connsiteX7" fmla="*/ 0 w 2592360"/>
              <a:gd name="connsiteY7" fmla="*/ 1418878 h 1618903"/>
              <a:gd name="connsiteX8" fmla="*/ 85725 w 2592360"/>
              <a:gd name="connsiteY8" fmla="*/ 1142653 h 1618903"/>
              <a:gd name="connsiteX9" fmla="*/ 361950 w 2592360"/>
              <a:gd name="connsiteY9" fmla="*/ 1028353 h 1618903"/>
              <a:gd name="connsiteX10" fmla="*/ 752475 w 2592360"/>
              <a:gd name="connsiteY10" fmla="*/ 752128 h 1618903"/>
              <a:gd name="connsiteX11" fmla="*/ 942975 w 2592360"/>
              <a:gd name="connsiteY11" fmla="*/ 618778 h 1618903"/>
              <a:gd name="connsiteX12" fmla="*/ 1562100 w 2592360"/>
              <a:gd name="connsiteY12" fmla="*/ 552103 h 1618903"/>
              <a:gd name="connsiteX13" fmla="*/ 1911407 w 2592360"/>
              <a:gd name="connsiteY13" fmla="*/ 0 h 1618903"/>
              <a:gd name="connsiteX14" fmla="*/ 2562051 w 2592360"/>
              <a:gd name="connsiteY14" fmla="*/ 252325 h 1618903"/>
              <a:gd name="connsiteX0" fmla="*/ 2592360 w 2628553"/>
              <a:gd name="connsiteY0" fmla="*/ 1151139 h 1618903"/>
              <a:gd name="connsiteX1" fmla="*/ 2364278 w 2628553"/>
              <a:gd name="connsiteY1" fmla="*/ 1318952 h 1618903"/>
              <a:gd name="connsiteX2" fmla="*/ 2295525 w 2628553"/>
              <a:gd name="connsiteY2" fmla="*/ 1418878 h 1618903"/>
              <a:gd name="connsiteX3" fmla="*/ 2209800 w 2628553"/>
              <a:gd name="connsiteY3" fmla="*/ 1504603 h 1618903"/>
              <a:gd name="connsiteX4" fmla="*/ 1504950 w 2628553"/>
              <a:gd name="connsiteY4" fmla="*/ 1609378 h 1618903"/>
              <a:gd name="connsiteX5" fmla="*/ 657225 w 2628553"/>
              <a:gd name="connsiteY5" fmla="*/ 1618903 h 1618903"/>
              <a:gd name="connsiteX6" fmla="*/ 0 w 2628553"/>
              <a:gd name="connsiteY6" fmla="*/ 1580803 h 1618903"/>
              <a:gd name="connsiteX7" fmla="*/ 0 w 2628553"/>
              <a:gd name="connsiteY7" fmla="*/ 1418878 h 1618903"/>
              <a:gd name="connsiteX8" fmla="*/ 85725 w 2628553"/>
              <a:gd name="connsiteY8" fmla="*/ 1142653 h 1618903"/>
              <a:gd name="connsiteX9" fmla="*/ 361950 w 2628553"/>
              <a:gd name="connsiteY9" fmla="*/ 1028353 h 1618903"/>
              <a:gd name="connsiteX10" fmla="*/ 752475 w 2628553"/>
              <a:gd name="connsiteY10" fmla="*/ 752128 h 1618903"/>
              <a:gd name="connsiteX11" fmla="*/ 942975 w 2628553"/>
              <a:gd name="connsiteY11" fmla="*/ 618778 h 1618903"/>
              <a:gd name="connsiteX12" fmla="*/ 1562100 w 2628553"/>
              <a:gd name="connsiteY12" fmla="*/ 552103 h 1618903"/>
              <a:gd name="connsiteX13" fmla="*/ 1911407 w 2628553"/>
              <a:gd name="connsiteY13" fmla="*/ 0 h 1618903"/>
              <a:gd name="connsiteX14" fmla="*/ 2628553 w 2628553"/>
              <a:gd name="connsiteY14" fmla="*/ 127634 h 1618903"/>
              <a:gd name="connsiteX0" fmla="*/ 2592360 w 2628553"/>
              <a:gd name="connsiteY0" fmla="*/ 1151139 h 1618903"/>
              <a:gd name="connsiteX1" fmla="*/ 2364278 w 2628553"/>
              <a:gd name="connsiteY1" fmla="*/ 1318952 h 1618903"/>
              <a:gd name="connsiteX2" fmla="*/ 2295525 w 2628553"/>
              <a:gd name="connsiteY2" fmla="*/ 1418878 h 1618903"/>
              <a:gd name="connsiteX3" fmla="*/ 2209800 w 2628553"/>
              <a:gd name="connsiteY3" fmla="*/ 1504603 h 1618903"/>
              <a:gd name="connsiteX4" fmla="*/ 1504950 w 2628553"/>
              <a:gd name="connsiteY4" fmla="*/ 1609378 h 1618903"/>
              <a:gd name="connsiteX5" fmla="*/ 657225 w 2628553"/>
              <a:gd name="connsiteY5" fmla="*/ 1618903 h 1618903"/>
              <a:gd name="connsiteX6" fmla="*/ 0 w 2628553"/>
              <a:gd name="connsiteY6" fmla="*/ 1580803 h 1618903"/>
              <a:gd name="connsiteX7" fmla="*/ 0 w 2628553"/>
              <a:gd name="connsiteY7" fmla="*/ 1418878 h 1618903"/>
              <a:gd name="connsiteX8" fmla="*/ 85725 w 2628553"/>
              <a:gd name="connsiteY8" fmla="*/ 1142653 h 1618903"/>
              <a:gd name="connsiteX9" fmla="*/ 361950 w 2628553"/>
              <a:gd name="connsiteY9" fmla="*/ 1028353 h 1618903"/>
              <a:gd name="connsiteX10" fmla="*/ 752475 w 2628553"/>
              <a:gd name="connsiteY10" fmla="*/ 752128 h 1618903"/>
              <a:gd name="connsiteX11" fmla="*/ 942975 w 2628553"/>
              <a:gd name="connsiteY11" fmla="*/ 618778 h 1618903"/>
              <a:gd name="connsiteX12" fmla="*/ 980209 w 2628553"/>
              <a:gd name="connsiteY12" fmla="*/ 402474 h 1618903"/>
              <a:gd name="connsiteX13" fmla="*/ 1911407 w 2628553"/>
              <a:gd name="connsiteY13" fmla="*/ 0 h 1618903"/>
              <a:gd name="connsiteX14" fmla="*/ 2628553 w 2628553"/>
              <a:gd name="connsiteY14" fmla="*/ 127634 h 1618903"/>
              <a:gd name="connsiteX0" fmla="*/ 2592360 w 2628553"/>
              <a:gd name="connsiteY0" fmla="*/ 1023505 h 1491269"/>
              <a:gd name="connsiteX1" fmla="*/ 2364278 w 2628553"/>
              <a:gd name="connsiteY1" fmla="*/ 1191318 h 1491269"/>
              <a:gd name="connsiteX2" fmla="*/ 2295525 w 2628553"/>
              <a:gd name="connsiteY2" fmla="*/ 1291244 h 1491269"/>
              <a:gd name="connsiteX3" fmla="*/ 2209800 w 2628553"/>
              <a:gd name="connsiteY3" fmla="*/ 1376969 h 1491269"/>
              <a:gd name="connsiteX4" fmla="*/ 1504950 w 2628553"/>
              <a:gd name="connsiteY4" fmla="*/ 1481744 h 1491269"/>
              <a:gd name="connsiteX5" fmla="*/ 657225 w 2628553"/>
              <a:gd name="connsiteY5" fmla="*/ 1491269 h 1491269"/>
              <a:gd name="connsiteX6" fmla="*/ 0 w 2628553"/>
              <a:gd name="connsiteY6" fmla="*/ 1453169 h 1491269"/>
              <a:gd name="connsiteX7" fmla="*/ 0 w 2628553"/>
              <a:gd name="connsiteY7" fmla="*/ 1291244 h 1491269"/>
              <a:gd name="connsiteX8" fmla="*/ 85725 w 2628553"/>
              <a:gd name="connsiteY8" fmla="*/ 1015019 h 1491269"/>
              <a:gd name="connsiteX9" fmla="*/ 361950 w 2628553"/>
              <a:gd name="connsiteY9" fmla="*/ 900719 h 1491269"/>
              <a:gd name="connsiteX10" fmla="*/ 752475 w 2628553"/>
              <a:gd name="connsiteY10" fmla="*/ 624494 h 1491269"/>
              <a:gd name="connsiteX11" fmla="*/ 942975 w 2628553"/>
              <a:gd name="connsiteY11" fmla="*/ 491144 h 1491269"/>
              <a:gd name="connsiteX12" fmla="*/ 980209 w 2628553"/>
              <a:gd name="connsiteY12" fmla="*/ 274840 h 1491269"/>
              <a:gd name="connsiteX13" fmla="*/ 764251 w 2628553"/>
              <a:gd name="connsiteY13" fmla="*/ 13682 h 1491269"/>
              <a:gd name="connsiteX14" fmla="*/ 2628553 w 2628553"/>
              <a:gd name="connsiteY14" fmla="*/ 0 h 1491269"/>
              <a:gd name="connsiteX0" fmla="*/ 2667175 w 2667175"/>
              <a:gd name="connsiteY0" fmla="*/ 757498 h 1491269"/>
              <a:gd name="connsiteX1" fmla="*/ 2364278 w 2667175"/>
              <a:gd name="connsiteY1" fmla="*/ 1191318 h 1491269"/>
              <a:gd name="connsiteX2" fmla="*/ 2295525 w 2667175"/>
              <a:gd name="connsiteY2" fmla="*/ 1291244 h 1491269"/>
              <a:gd name="connsiteX3" fmla="*/ 2209800 w 2667175"/>
              <a:gd name="connsiteY3" fmla="*/ 1376969 h 1491269"/>
              <a:gd name="connsiteX4" fmla="*/ 1504950 w 2667175"/>
              <a:gd name="connsiteY4" fmla="*/ 1481744 h 1491269"/>
              <a:gd name="connsiteX5" fmla="*/ 657225 w 2667175"/>
              <a:gd name="connsiteY5" fmla="*/ 1491269 h 1491269"/>
              <a:gd name="connsiteX6" fmla="*/ 0 w 2667175"/>
              <a:gd name="connsiteY6" fmla="*/ 1453169 h 1491269"/>
              <a:gd name="connsiteX7" fmla="*/ 0 w 2667175"/>
              <a:gd name="connsiteY7" fmla="*/ 1291244 h 1491269"/>
              <a:gd name="connsiteX8" fmla="*/ 85725 w 2667175"/>
              <a:gd name="connsiteY8" fmla="*/ 1015019 h 1491269"/>
              <a:gd name="connsiteX9" fmla="*/ 361950 w 2667175"/>
              <a:gd name="connsiteY9" fmla="*/ 900719 h 1491269"/>
              <a:gd name="connsiteX10" fmla="*/ 752475 w 2667175"/>
              <a:gd name="connsiteY10" fmla="*/ 624494 h 1491269"/>
              <a:gd name="connsiteX11" fmla="*/ 942975 w 2667175"/>
              <a:gd name="connsiteY11" fmla="*/ 491144 h 1491269"/>
              <a:gd name="connsiteX12" fmla="*/ 980209 w 2667175"/>
              <a:gd name="connsiteY12" fmla="*/ 274840 h 1491269"/>
              <a:gd name="connsiteX13" fmla="*/ 764251 w 2667175"/>
              <a:gd name="connsiteY13" fmla="*/ 13682 h 1491269"/>
              <a:gd name="connsiteX14" fmla="*/ 2628553 w 2667175"/>
              <a:gd name="connsiteY14" fmla="*/ 0 h 1491269"/>
              <a:gd name="connsiteX0" fmla="*/ 2725364 w 2725364"/>
              <a:gd name="connsiteY0" fmla="*/ 67542 h 1491269"/>
              <a:gd name="connsiteX1" fmla="*/ 2364278 w 2725364"/>
              <a:gd name="connsiteY1" fmla="*/ 1191318 h 1491269"/>
              <a:gd name="connsiteX2" fmla="*/ 2295525 w 2725364"/>
              <a:gd name="connsiteY2" fmla="*/ 1291244 h 1491269"/>
              <a:gd name="connsiteX3" fmla="*/ 2209800 w 2725364"/>
              <a:gd name="connsiteY3" fmla="*/ 1376969 h 1491269"/>
              <a:gd name="connsiteX4" fmla="*/ 1504950 w 2725364"/>
              <a:gd name="connsiteY4" fmla="*/ 1481744 h 1491269"/>
              <a:gd name="connsiteX5" fmla="*/ 657225 w 2725364"/>
              <a:gd name="connsiteY5" fmla="*/ 1491269 h 1491269"/>
              <a:gd name="connsiteX6" fmla="*/ 0 w 2725364"/>
              <a:gd name="connsiteY6" fmla="*/ 1453169 h 1491269"/>
              <a:gd name="connsiteX7" fmla="*/ 0 w 2725364"/>
              <a:gd name="connsiteY7" fmla="*/ 1291244 h 1491269"/>
              <a:gd name="connsiteX8" fmla="*/ 85725 w 2725364"/>
              <a:gd name="connsiteY8" fmla="*/ 1015019 h 1491269"/>
              <a:gd name="connsiteX9" fmla="*/ 361950 w 2725364"/>
              <a:gd name="connsiteY9" fmla="*/ 900719 h 1491269"/>
              <a:gd name="connsiteX10" fmla="*/ 752475 w 2725364"/>
              <a:gd name="connsiteY10" fmla="*/ 624494 h 1491269"/>
              <a:gd name="connsiteX11" fmla="*/ 942975 w 2725364"/>
              <a:gd name="connsiteY11" fmla="*/ 491144 h 1491269"/>
              <a:gd name="connsiteX12" fmla="*/ 980209 w 2725364"/>
              <a:gd name="connsiteY12" fmla="*/ 274840 h 1491269"/>
              <a:gd name="connsiteX13" fmla="*/ 764251 w 2725364"/>
              <a:gd name="connsiteY13" fmla="*/ 13682 h 1491269"/>
              <a:gd name="connsiteX14" fmla="*/ 2628553 w 2725364"/>
              <a:gd name="connsiteY14" fmla="*/ 0 h 1491269"/>
              <a:gd name="connsiteX0" fmla="*/ 2633924 w 2633924"/>
              <a:gd name="connsiteY0" fmla="*/ 0 h 1506854"/>
              <a:gd name="connsiteX1" fmla="*/ 2364278 w 2633924"/>
              <a:gd name="connsiteY1" fmla="*/ 1206903 h 1506854"/>
              <a:gd name="connsiteX2" fmla="*/ 2295525 w 2633924"/>
              <a:gd name="connsiteY2" fmla="*/ 1306829 h 1506854"/>
              <a:gd name="connsiteX3" fmla="*/ 2209800 w 2633924"/>
              <a:gd name="connsiteY3" fmla="*/ 1392554 h 1506854"/>
              <a:gd name="connsiteX4" fmla="*/ 1504950 w 2633924"/>
              <a:gd name="connsiteY4" fmla="*/ 1497329 h 1506854"/>
              <a:gd name="connsiteX5" fmla="*/ 657225 w 2633924"/>
              <a:gd name="connsiteY5" fmla="*/ 1506854 h 1506854"/>
              <a:gd name="connsiteX6" fmla="*/ 0 w 2633924"/>
              <a:gd name="connsiteY6" fmla="*/ 1468754 h 1506854"/>
              <a:gd name="connsiteX7" fmla="*/ 0 w 2633924"/>
              <a:gd name="connsiteY7" fmla="*/ 1306829 h 1506854"/>
              <a:gd name="connsiteX8" fmla="*/ 85725 w 2633924"/>
              <a:gd name="connsiteY8" fmla="*/ 1030604 h 1506854"/>
              <a:gd name="connsiteX9" fmla="*/ 361950 w 2633924"/>
              <a:gd name="connsiteY9" fmla="*/ 916304 h 1506854"/>
              <a:gd name="connsiteX10" fmla="*/ 752475 w 2633924"/>
              <a:gd name="connsiteY10" fmla="*/ 640079 h 1506854"/>
              <a:gd name="connsiteX11" fmla="*/ 942975 w 2633924"/>
              <a:gd name="connsiteY11" fmla="*/ 506729 h 1506854"/>
              <a:gd name="connsiteX12" fmla="*/ 980209 w 2633924"/>
              <a:gd name="connsiteY12" fmla="*/ 290425 h 1506854"/>
              <a:gd name="connsiteX13" fmla="*/ 764251 w 2633924"/>
              <a:gd name="connsiteY13" fmla="*/ 29267 h 1506854"/>
              <a:gd name="connsiteX14" fmla="*/ 2628553 w 2633924"/>
              <a:gd name="connsiteY14" fmla="*/ 15585 h 1506854"/>
              <a:gd name="connsiteX0" fmla="*/ 2633924 w 2633924"/>
              <a:gd name="connsiteY0" fmla="*/ 0 h 1506854"/>
              <a:gd name="connsiteX1" fmla="*/ 2364278 w 2633924"/>
              <a:gd name="connsiteY1" fmla="*/ 1206903 h 1506854"/>
              <a:gd name="connsiteX2" fmla="*/ 2295525 w 2633924"/>
              <a:gd name="connsiteY2" fmla="*/ 1306829 h 1506854"/>
              <a:gd name="connsiteX3" fmla="*/ 2209800 w 2633924"/>
              <a:gd name="connsiteY3" fmla="*/ 1392554 h 1506854"/>
              <a:gd name="connsiteX4" fmla="*/ 1504950 w 2633924"/>
              <a:gd name="connsiteY4" fmla="*/ 1497329 h 1506854"/>
              <a:gd name="connsiteX5" fmla="*/ 657225 w 2633924"/>
              <a:gd name="connsiteY5" fmla="*/ 1506854 h 1506854"/>
              <a:gd name="connsiteX6" fmla="*/ 0 w 2633924"/>
              <a:gd name="connsiteY6" fmla="*/ 1468754 h 1506854"/>
              <a:gd name="connsiteX7" fmla="*/ 0 w 2633924"/>
              <a:gd name="connsiteY7" fmla="*/ 1306829 h 1506854"/>
              <a:gd name="connsiteX8" fmla="*/ 85725 w 2633924"/>
              <a:gd name="connsiteY8" fmla="*/ 1030604 h 1506854"/>
              <a:gd name="connsiteX9" fmla="*/ 361950 w 2633924"/>
              <a:gd name="connsiteY9" fmla="*/ 916304 h 1506854"/>
              <a:gd name="connsiteX10" fmla="*/ 752475 w 2633924"/>
              <a:gd name="connsiteY10" fmla="*/ 640079 h 1506854"/>
              <a:gd name="connsiteX11" fmla="*/ 942975 w 2633924"/>
              <a:gd name="connsiteY11" fmla="*/ 506729 h 1506854"/>
              <a:gd name="connsiteX12" fmla="*/ 980209 w 2633924"/>
              <a:gd name="connsiteY12" fmla="*/ 290425 h 1506854"/>
              <a:gd name="connsiteX13" fmla="*/ 764251 w 2633924"/>
              <a:gd name="connsiteY13" fmla="*/ 29267 h 1506854"/>
              <a:gd name="connsiteX14" fmla="*/ 2628553 w 2633924"/>
              <a:gd name="connsiteY14" fmla="*/ 15585 h 1506854"/>
              <a:gd name="connsiteX15" fmla="*/ 2633924 w 2633924"/>
              <a:gd name="connsiteY15" fmla="*/ 0 h 1506854"/>
              <a:gd name="connsiteX0" fmla="*/ 2766928 w 2766928"/>
              <a:gd name="connsiteY0" fmla="*/ 67542 h 1491269"/>
              <a:gd name="connsiteX1" fmla="*/ 2364278 w 2766928"/>
              <a:gd name="connsiteY1" fmla="*/ 1191318 h 1491269"/>
              <a:gd name="connsiteX2" fmla="*/ 2295525 w 2766928"/>
              <a:gd name="connsiteY2" fmla="*/ 1291244 h 1491269"/>
              <a:gd name="connsiteX3" fmla="*/ 2209800 w 2766928"/>
              <a:gd name="connsiteY3" fmla="*/ 1376969 h 1491269"/>
              <a:gd name="connsiteX4" fmla="*/ 1504950 w 2766928"/>
              <a:gd name="connsiteY4" fmla="*/ 1481744 h 1491269"/>
              <a:gd name="connsiteX5" fmla="*/ 657225 w 2766928"/>
              <a:gd name="connsiteY5" fmla="*/ 1491269 h 1491269"/>
              <a:gd name="connsiteX6" fmla="*/ 0 w 2766928"/>
              <a:gd name="connsiteY6" fmla="*/ 1453169 h 1491269"/>
              <a:gd name="connsiteX7" fmla="*/ 0 w 2766928"/>
              <a:gd name="connsiteY7" fmla="*/ 1291244 h 1491269"/>
              <a:gd name="connsiteX8" fmla="*/ 85725 w 2766928"/>
              <a:gd name="connsiteY8" fmla="*/ 1015019 h 1491269"/>
              <a:gd name="connsiteX9" fmla="*/ 361950 w 2766928"/>
              <a:gd name="connsiteY9" fmla="*/ 900719 h 1491269"/>
              <a:gd name="connsiteX10" fmla="*/ 752475 w 2766928"/>
              <a:gd name="connsiteY10" fmla="*/ 624494 h 1491269"/>
              <a:gd name="connsiteX11" fmla="*/ 942975 w 2766928"/>
              <a:gd name="connsiteY11" fmla="*/ 491144 h 1491269"/>
              <a:gd name="connsiteX12" fmla="*/ 980209 w 2766928"/>
              <a:gd name="connsiteY12" fmla="*/ 274840 h 1491269"/>
              <a:gd name="connsiteX13" fmla="*/ 764251 w 2766928"/>
              <a:gd name="connsiteY13" fmla="*/ 13682 h 1491269"/>
              <a:gd name="connsiteX14" fmla="*/ 2628553 w 2766928"/>
              <a:gd name="connsiteY14" fmla="*/ 0 h 1491269"/>
              <a:gd name="connsiteX15" fmla="*/ 2766928 w 2766928"/>
              <a:gd name="connsiteY15" fmla="*/ 67542 h 1491269"/>
              <a:gd name="connsiteX0" fmla="*/ 2858368 w 2858368"/>
              <a:gd name="connsiteY0" fmla="*/ 267048 h 1491269"/>
              <a:gd name="connsiteX1" fmla="*/ 2364278 w 2858368"/>
              <a:gd name="connsiteY1" fmla="*/ 1191318 h 1491269"/>
              <a:gd name="connsiteX2" fmla="*/ 2295525 w 2858368"/>
              <a:gd name="connsiteY2" fmla="*/ 1291244 h 1491269"/>
              <a:gd name="connsiteX3" fmla="*/ 2209800 w 2858368"/>
              <a:gd name="connsiteY3" fmla="*/ 1376969 h 1491269"/>
              <a:gd name="connsiteX4" fmla="*/ 1504950 w 2858368"/>
              <a:gd name="connsiteY4" fmla="*/ 1481744 h 1491269"/>
              <a:gd name="connsiteX5" fmla="*/ 657225 w 2858368"/>
              <a:gd name="connsiteY5" fmla="*/ 1491269 h 1491269"/>
              <a:gd name="connsiteX6" fmla="*/ 0 w 2858368"/>
              <a:gd name="connsiteY6" fmla="*/ 1453169 h 1491269"/>
              <a:gd name="connsiteX7" fmla="*/ 0 w 2858368"/>
              <a:gd name="connsiteY7" fmla="*/ 1291244 h 1491269"/>
              <a:gd name="connsiteX8" fmla="*/ 85725 w 2858368"/>
              <a:gd name="connsiteY8" fmla="*/ 1015019 h 1491269"/>
              <a:gd name="connsiteX9" fmla="*/ 361950 w 2858368"/>
              <a:gd name="connsiteY9" fmla="*/ 900719 h 1491269"/>
              <a:gd name="connsiteX10" fmla="*/ 752475 w 2858368"/>
              <a:gd name="connsiteY10" fmla="*/ 624494 h 1491269"/>
              <a:gd name="connsiteX11" fmla="*/ 942975 w 2858368"/>
              <a:gd name="connsiteY11" fmla="*/ 491144 h 1491269"/>
              <a:gd name="connsiteX12" fmla="*/ 980209 w 2858368"/>
              <a:gd name="connsiteY12" fmla="*/ 274840 h 1491269"/>
              <a:gd name="connsiteX13" fmla="*/ 764251 w 2858368"/>
              <a:gd name="connsiteY13" fmla="*/ 13682 h 1491269"/>
              <a:gd name="connsiteX14" fmla="*/ 2628553 w 2858368"/>
              <a:gd name="connsiteY14" fmla="*/ 0 h 1491269"/>
              <a:gd name="connsiteX15" fmla="*/ 2858368 w 2858368"/>
              <a:gd name="connsiteY15" fmla="*/ 267048 h 1491269"/>
              <a:gd name="connsiteX0" fmla="*/ 2700426 w 2700426"/>
              <a:gd name="connsiteY0" fmla="*/ 973630 h 1491269"/>
              <a:gd name="connsiteX1" fmla="*/ 2364278 w 2700426"/>
              <a:gd name="connsiteY1" fmla="*/ 1191318 h 1491269"/>
              <a:gd name="connsiteX2" fmla="*/ 2295525 w 2700426"/>
              <a:gd name="connsiteY2" fmla="*/ 1291244 h 1491269"/>
              <a:gd name="connsiteX3" fmla="*/ 2209800 w 2700426"/>
              <a:gd name="connsiteY3" fmla="*/ 1376969 h 1491269"/>
              <a:gd name="connsiteX4" fmla="*/ 1504950 w 2700426"/>
              <a:gd name="connsiteY4" fmla="*/ 1481744 h 1491269"/>
              <a:gd name="connsiteX5" fmla="*/ 657225 w 2700426"/>
              <a:gd name="connsiteY5" fmla="*/ 1491269 h 1491269"/>
              <a:gd name="connsiteX6" fmla="*/ 0 w 2700426"/>
              <a:gd name="connsiteY6" fmla="*/ 1453169 h 1491269"/>
              <a:gd name="connsiteX7" fmla="*/ 0 w 2700426"/>
              <a:gd name="connsiteY7" fmla="*/ 1291244 h 1491269"/>
              <a:gd name="connsiteX8" fmla="*/ 85725 w 2700426"/>
              <a:gd name="connsiteY8" fmla="*/ 1015019 h 1491269"/>
              <a:gd name="connsiteX9" fmla="*/ 361950 w 2700426"/>
              <a:gd name="connsiteY9" fmla="*/ 900719 h 1491269"/>
              <a:gd name="connsiteX10" fmla="*/ 752475 w 2700426"/>
              <a:gd name="connsiteY10" fmla="*/ 624494 h 1491269"/>
              <a:gd name="connsiteX11" fmla="*/ 942975 w 2700426"/>
              <a:gd name="connsiteY11" fmla="*/ 491144 h 1491269"/>
              <a:gd name="connsiteX12" fmla="*/ 980209 w 2700426"/>
              <a:gd name="connsiteY12" fmla="*/ 274840 h 1491269"/>
              <a:gd name="connsiteX13" fmla="*/ 764251 w 2700426"/>
              <a:gd name="connsiteY13" fmla="*/ 13682 h 1491269"/>
              <a:gd name="connsiteX14" fmla="*/ 2628553 w 2700426"/>
              <a:gd name="connsiteY14" fmla="*/ 0 h 1491269"/>
              <a:gd name="connsiteX15" fmla="*/ 2700426 w 2700426"/>
              <a:gd name="connsiteY15" fmla="*/ 973630 h 1491269"/>
              <a:gd name="connsiteX0" fmla="*/ 2642237 w 2642237"/>
              <a:gd name="connsiteY0" fmla="*/ 998568 h 1491269"/>
              <a:gd name="connsiteX1" fmla="*/ 2364278 w 2642237"/>
              <a:gd name="connsiteY1" fmla="*/ 1191318 h 1491269"/>
              <a:gd name="connsiteX2" fmla="*/ 2295525 w 2642237"/>
              <a:gd name="connsiteY2" fmla="*/ 1291244 h 1491269"/>
              <a:gd name="connsiteX3" fmla="*/ 2209800 w 2642237"/>
              <a:gd name="connsiteY3" fmla="*/ 1376969 h 1491269"/>
              <a:gd name="connsiteX4" fmla="*/ 1504950 w 2642237"/>
              <a:gd name="connsiteY4" fmla="*/ 1481744 h 1491269"/>
              <a:gd name="connsiteX5" fmla="*/ 657225 w 2642237"/>
              <a:gd name="connsiteY5" fmla="*/ 1491269 h 1491269"/>
              <a:gd name="connsiteX6" fmla="*/ 0 w 2642237"/>
              <a:gd name="connsiteY6" fmla="*/ 1453169 h 1491269"/>
              <a:gd name="connsiteX7" fmla="*/ 0 w 2642237"/>
              <a:gd name="connsiteY7" fmla="*/ 1291244 h 1491269"/>
              <a:gd name="connsiteX8" fmla="*/ 85725 w 2642237"/>
              <a:gd name="connsiteY8" fmla="*/ 1015019 h 1491269"/>
              <a:gd name="connsiteX9" fmla="*/ 361950 w 2642237"/>
              <a:gd name="connsiteY9" fmla="*/ 900719 h 1491269"/>
              <a:gd name="connsiteX10" fmla="*/ 752475 w 2642237"/>
              <a:gd name="connsiteY10" fmla="*/ 624494 h 1491269"/>
              <a:gd name="connsiteX11" fmla="*/ 942975 w 2642237"/>
              <a:gd name="connsiteY11" fmla="*/ 491144 h 1491269"/>
              <a:gd name="connsiteX12" fmla="*/ 980209 w 2642237"/>
              <a:gd name="connsiteY12" fmla="*/ 274840 h 1491269"/>
              <a:gd name="connsiteX13" fmla="*/ 764251 w 2642237"/>
              <a:gd name="connsiteY13" fmla="*/ 13682 h 1491269"/>
              <a:gd name="connsiteX14" fmla="*/ 2628553 w 2642237"/>
              <a:gd name="connsiteY14" fmla="*/ 0 h 1491269"/>
              <a:gd name="connsiteX15" fmla="*/ 2642237 w 2642237"/>
              <a:gd name="connsiteY15" fmla="*/ 998568 h 1491269"/>
              <a:gd name="connsiteX0" fmla="*/ 2642237 w 2642237"/>
              <a:gd name="connsiteY0" fmla="*/ 998568 h 1491269"/>
              <a:gd name="connsiteX1" fmla="*/ 2364278 w 2642237"/>
              <a:gd name="connsiteY1" fmla="*/ 1191318 h 1491269"/>
              <a:gd name="connsiteX2" fmla="*/ 2295525 w 2642237"/>
              <a:gd name="connsiteY2" fmla="*/ 1291244 h 1491269"/>
              <a:gd name="connsiteX3" fmla="*/ 2209800 w 2642237"/>
              <a:gd name="connsiteY3" fmla="*/ 1376969 h 1491269"/>
              <a:gd name="connsiteX4" fmla="*/ 1504950 w 2642237"/>
              <a:gd name="connsiteY4" fmla="*/ 1481744 h 1491269"/>
              <a:gd name="connsiteX5" fmla="*/ 657225 w 2642237"/>
              <a:gd name="connsiteY5" fmla="*/ 1491269 h 1491269"/>
              <a:gd name="connsiteX6" fmla="*/ 0 w 2642237"/>
              <a:gd name="connsiteY6" fmla="*/ 1453169 h 1491269"/>
              <a:gd name="connsiteX7" fmla="*/ 0 w 2642237"/>
              <a:gd name="connsiteY7" fmla="*/ 1291244 h 1491269"/>
              <a:gd name="connsiteX8" fmla="*/ 85725 w 2642237"/>
              <a:gd name="connsiteY8" fmla="*/ 1015019 h 1491269"/>
              <a:gd name="connsiteX9" fmla="*/ 361950 w 2642237"/>
              <a:gd name="connsiteY9" fmla="*/ 900719 h 1491269"/>
              <a:gd name="connsiteX10" fmla="*/ 752475 w 2642237"/>
              <a:gd name="connsiteY10" fmla="*/ 624494 h 1491269"/>
              <a:gd name="connsiteX11" fmla="*/ 942975 w 2642237"/>
              <a:gd name="connsiteY11" fmla="*/ 491144 h 1491269"/>
              <a:gd name="connsiteX12" fmla="*/ 996834 w 2642237"/>
              <a:gd name="connsiteY12" fmla="*/ 249902 h 1491269"/>
              <a:gd name="connsiteX13" fmla="*/ 764251 w 2642237"/>
              <a:gd name="connsiteY13" fmla="*/ 13682 h 1491269"/>
              <a:gd name="connsiteX14" fmla="*/ 2628553 w 2642237"/>
              <a:gd name="connsiteY14" fmla="*/ 0 h 1491269"/>
              <a:gd name="connsiteX15" fmla="*/ 2642237 w 2642237"/>
              <a:gd name="connsiteY15" fmla="*/ 998568 h 1491269"/>
              <a:gd name="connsiteX0" fmla="*/ 2642237 w 2642237"/>
              <a:gd name="connsiteY0" fmla="*/ 998568 h 1491269"/>
              <a:gd name="connsiteX1" fmla="*/ 2364278 w 2642237"/>
              <a:gd name="connsiteY1" fmla="*/ 1191318 h 1491269"/>
              <a:gd name="connsiteX2" fmla="*/ 2295525 w 2642237"/>
              <a:gd name="connsiteY2" fmla="*/ 1291244 h 1491269"/>
              <a:gd name="connsiteX3" fmla="*/ 2209800 w 2642237"/>
              <a:gd name="connsiteY3" fmla="*/ 1376969 h 1491269"/>
              <a:gd name="connsiteX4" fmla="*/ 1504950 w 2642237"/>
              <a:gd name="connsiteY4" fmla="*/ 1481744 h 1491269"/>
              <a:gd name="connsiteX5" fmla="*/ 657225 w 2642237"/>
              <a:gd name="connsiteY5" fmla="*/ 1491269 h 1491269"/>
              <a:gd name="connsiteX6" fmla="*/ 0 w 2642237"/>
              <a:gd name="connsiteY6" fmla="*/ 1453169 h 1491269"/>
              <a:gd name="connsiteX7" fmla="*/ 0 w 2642237"/>
              <a:gd name="connsiteY7" fmla="*/ 1291244 h 1491269"/>
              <a:gd name="connsiteX8" fmla="*/ 85725 w 2642237"/>
              <a:gd name="connsiteY8" fmla="*/ 1015019 h 1491269"/>
              <a:gd name="connsiteX9" fmla="*/ 361950 w 2642237"/>
              <a:gd name="connsiteY9" fmla="*/ 900719 h 1491269"/>
              <a:gd name="connsiteX10" fmla="*/ 752475 w 2642237"/>
              <a:gd name="connsiteY10" fmla="*/ 624494 h 1491269"/>
              <a:gd name="connsiteX11" fmla="*/ 1009476 w 2642237"/>
              <a:gd name="connsiteY11" fmla="*/ 457893 h 1491269"/>
              <a:gd name="connsiteX12" fmla="*/ 996834 w 2642237"/>
              <a:gd name="connsiteY12" fmla="*/ 249902 h 1491269"/>
              <a:gd name="connsiteX13" fmla="*/ 764251 w 2642237"/>
              <a:gd name="connsiteY13" fmla="*/ 13682 h 1491269"/>
              <a:gd name="connsiteX14" fmla="*/ 2628553 w 2642237"/>
              <a:gd name="connsiteY14" fmla="*/ 0 h 1491269"/>
              <a:gd name="connsiteX15" fmla="*/ 2642237 w 2642237"/>
              <a:gd name="connsiteY15" fmla="*/ 998568 h 149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42237" h="1491269">
                <a:moveTo>
                  <a:pt x="2642237" y="998568"/>
                </a:moveTo>
                <a:lnTo>
                  <a:pt x="2364278" y="1191318"/>
                </a:lnTo>
                <a:lnTo>
                  <a:pt x="2295525" y="1291244"/>
                </a:lnTo>
                <a:lnTo>
                  <a:pt x="2209800" y="1376969"/>
                </a:lnTo>
                <a:lnTo>
                  <a:pt x="1504950" y="1481744"/>
                </a:lnTo>
                <a:lnTo>
                  <a:pt x="657225" y="1491269"/>
                </a:lnTo>
                <a:lnTo>
                  <a:pt x="0" y="1453169"/>
                </a:lnTo>
                <a:lnTo>
                  <a:pt x="0" y="1291244"/>
                </a:lnTo>
                <a:lnTo>
                  <a:pt x="85725" y="1015019"/>
                </a:lnTo>
                <a:lnTo>
                  <a:pt x="361950" y="900719"/>
                </a:lnTo>
                <a:lnTo>
                  <a:pt x="752475" y="624494"/>
                </a:lnTo>
                <a:lnTo>
                  <a:pt x="1009476" y="457893"/>
                </a:lnTo>
                <a:lnTo>
                  <a:pt x="996834" y="249902"/>
                </a:lnTo>
                <a:lnTo>
                  <a:pt x="764251" y="13682"/>
                </a:lnTo>
                <a:lnTo>
                  <a:pt x="2628553" y="0"/>
                </a:lnTo>
                <a:lnTo>
                  <a:pt x="2642237" y="998568"/>
                </a:lnTo>
                <a:close/>
              </a:path>
            </a:pathLst>
          </a:cu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C44FC9D-640B-4DC3-B6A7-C31C3EE75960}"/>
              </a:ext>
            </a:extLst>
          </p:cNvPr>
          <p:cNvSpPr/>
          <p:nvPr/>
        </p:nvSpPr>
        <p:spPr>
          <a:xfrm>
            <a:off x="3233651" y="1122219"/>
            <a:ext cx="1562793" cy="1936866"/>
          </a:xfrm>
          <a:custGeom>
            <a:avLst/>
            <a:gdLst>
              <a:gd name="connsiteX0" fmla="*/ 365760 w 1562793"/>
              <a:gd name="connsiteY0" fmla="*/ 1903615 h 1928553"/>
              <a:gd name="connsiteX1" fmla="*/ 24938 w 1562793"/>
              <a:gd name="connsiteY1" fmla="*/ 1762298 h 1928553"/>
              <a:gd name="connsiteX2" fmla="*/ 0 w 1562793"/>
              <a:gd name="connsiteY2" fmla="*/ 1479666 h 1928553"/>
              <a:gd name="connsiteX3" fmla="*/ 49876 w 1562793"/>
              <a:gd name="connsiteY3" fmla="*/ 1221971 h 1928553"/>
              <a:gd name="connsiteX4" fmla="*/ 241069 w 1562793"/>
              <a:gd name="connsiteY4" fmla="*/ 1105593 h 1928553"/>
              <a:gd name="connsiteX5" fmla="*/ 473825 w 1562793"/>
              <a:gd name="connsiteY5" fmla="*/ 1047404 h 1928553"/>
              <a:gd name="connsiteX6" fmla="*/ 548640 w 1562793"/>
              <a:gd name="connsiteY6" fmla="*/ 648393 h 1928553"/>
              <a:gd name="connsiteX7" fmla="*/ 507076 w 1562793"/>
              <a:gd name="connsiteY7" fmla="*/ 457200 h 1928553"/>
              <a:gd name="connsiteX8" fmla="*/ 689956 w 1562793"/>
              <a:gd name="connsiteY8" fmla="*/ 157942 h 1928553"/>
              <a:gd name="connsiteX9" fmla="*/ 1088967 w 1562793"/>
              <a:gd name="connsiteY9" fmla="*/ 49877 h 1928553"/>
              <a:gd name="connsiteX10" fmla="*/ 1512916 w 1562793"/>
              <a:gd name="connsiteY10" fmla="*/ 0 h 1928553"/>
              <a:gd name="connsiteX11" fmla="*/ 1562793 w 1562793"/>
              <a:gd name="connsiteY11" fmla="*/ 1928553 h 1928553"/>
              <a:gd name="connsiteX12" fmla="*/ 365760 w 1562793"/>
              <a:gd name="connsiteY12" fmla="*/ 1903615 h 1928553"/>
              <a:gd name="connsiteX0" fmla="*/ 382386 w 1562793"/>
              <a:gd name="connsiteY0" fmla="*/ 1936866 h 1936866"/>
              <a:gd name="connsiteX1" fmla="*/ 24938 w 1562793"/>
              <a:gd name="connsiteY1" fmla="*/ 1762298 h 1936866"/>
              <a:gd name="connsiteX2" fmla="*/ 0 w 1562793"/>
              <a:gd name="connsiteY2" fmla="*/ 1479666 h 1936866"/>
              <a:gd name="connsiteX3" fmla="*/ 49876 w 1562793"/>
              <a:gd name="connsiteY3" fmla="*/ 1221971 h 1936866"/>
              <a:gd name="connsiteX4" fmla="*/ 241069 w 1562793"/>
              <a:gd name="connsiteY4" fmla="*/ 1105593 h 1936866"/>
              <a:gd name="connsiteX5" fmla="*/ 473825 w 1562793"/>
              <a:gd name="connsiteY5" fmla="*/ 1047404 h 1936866"/>
              <a:gd name="connsiteX6" fmla="*/ 548640 w 1562793"/>
              <a:gd name="connsiteY6" fmla="*/ 648393 h 1936866"/>
              <a:gd name="connsiteX7" fmla="*/ 507076 w 1562793"/>
              <a:gd name="connsiteY7" fmla="*/ 457200 h 1936866"/>
              <a:gd name="connsiteX8" fmla="*/ 689956 w 1562793"/>
              <a:gd name="connsiteY8" fmla="*/ 157942 h 1936866"/>
              <a:gd name="connsiteX9" fmla="*/ 1088967 w 1562793"/>
              <a:gd name="connsiteY9" fmla="*/ 49877 h 1936866"/>
              <a:gd name="connsiteX10" fmla="*/ 1512916 w 1562793"/>
              <a:gd name="connsiteY10" fmla="*/ 0 h 1936866"/>
              <a:gd name="connsiteX11" fmla="*/ 1562793 w 1562793"/>
              <a:gd name="connsiteY11" fmla="*/ 1928553 h 1936866"/>
              <a:gd name="connsiteX12" fmla="*/ 382386 w 1562793"/>
              <a:gd name="connsiteY12" fmla="*/ 1936866 h 1936866"/>
              <a:gd name="connsiteX0" fmla="*/ 382386 w 1562793"/>
              <a:gd name="connsiteY0" fmla="*/ 1936866 h 1936866"/>
              <a:gd name="connsiteX1" fmla="*/ 24938 w 1562793"/>
              <a:gd name="connsiteY1" fmla="*/ 1762298 h 1936866"/>
              <a:gd name="connsiteX2" fmla="*/ 0 w 1562793"/>
              <a:gd name="connsiteY2" fmla="*/ 1479666 h 1936866"/>
              <a:gd name="connsiteX3" fmla="*/ 49876 w 1562793"/>
              <a:gd name="connsiteY3" fmla="*/ 1221971 h 1936866"/>
              <a:gd name="connsiteX4" fmla="*/ 241069 w 1562793"/>
              <a:gd name="connsiteY4" fmla="*/ 1105593 h 1936866"/>
              <a:gd name="connsiteX5" fmla="*/ 473825 w 1562793"/>
              <a:gd name="connsiteY5" fmla="*/ 1047404 h 1936866"/>
              <a:gd name="connsiteX6" fmla="*/ 548640 w 1562793"/>
              <a:gd name="connsiteY6" fmla="*/ 648393 h 1936866"/>
              <a:gd name="connsiteX7" fmla="*/ 507076 w 1562793"/>
              <a:gd name="connsiteY7" fmla="*/ 457200 h 1936866"/>
              <a:gd name="connsiteX8" fmla="*/ 689956 w 1562793"/>
              <a:gd name="connsiteY8" fmla="*/ 157942 h 1936866"/>
              <a:gd name="connsiteX9" fmla="*/ 1088967 w 1562793"/>
              <a:gd name="connsiteY9" fmla="*/ 49877 h 1936866"/>
              <a:gd name="connsiteX10" fmla="*/ 1554479 w 1562793"/>
              <a:gd name="connsiteY10" fmla="*/ 0 h 1936866"/>
              <a:gd name="connsiteX11" fmla="*/ 1562793 w 1562793"/>
              <a:gd name="connsiteY11" fmla="*/ 1928553 h 1936866"/>
              <a:gd name="connsiteX12" fmla="*/ 382386 w 1562793"/>
              <a:gd name="connsiteY12" fmla="*/ 1936866 h 19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2793" h="1936866">
                <a:moveTo>
                  <a:pt x="382386" y="1936866"/>
                </a:moveTo>
                <a:lnTo>
                  <a:pt x="24938" y="1762298"/>
                </a:lnTo>
                <a:lnTo>
                  <a:pt x="0" y="1479666"/>
                </a:lnTo>
                <a:lnTo>
                  <a:pt x="49876" y="1221971"/>
                </a:lnTo>
                <a:lnTo>
                  <a:pt x="241069" y="1105593"/>
                </a:lnTo>
                <a:lnTo>
                  <a:pt x="473825" y="1047404"/>
                </a:lnTo>
                <a:lnTo>
                  <a:pt x="548640" y="648393"/>
                </a:lnTo>
                <a:lnTo>
                  <a:pt x="507076" y="457200"/>
                </a:lnTo>
                <a:lnTo>
                  <a:pt x="689956" y="157942"/>
                </a:lnTo>
                <a:lnTo>
                  <a:pt x="1088967" y="49877"/>
                </a:lnTo>
                <a:lnTo>
                  <a:pt x="1554479" y="0"/>
                </a:lnTo>
                <a:cubicBezTo>
                  <a:pt x="1557250" y="642851"/>
                  <a:pt x="1560022" y="1285702"/>
                  <a:pt x="1562793" y="1928553"/>
                </a:cubicBezTo>
                <a:lnTo>
                  <a:pt x="382386" y="1936866"/>
                </a:lnTo>
                <a:close/>
              </a:path>
            </a:pathLst>
          </a:cu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DE2F2D0-DBCF-4EE8-AB15-230C97DDADA9}"/>
              </a:ext>
            </a:extLst>
          </p:cNvPr>
          <p:cNvSpPr/>
          <p:nvPr/>
        </p:nvSpPr>
        <p:spPr>
          <a:xfrm>
            <a:off x="4788131" y="1005840"/>
            <a:ext cx="1770611" cy="1188720"/>
          </a:xfrm>
          <a:custGeom>
            <a:avLst/>
            <a:gdLst>
              <a:gd name="connsiteX0" fmla="*/ 0 w 1770611"/>
              <a:gd name="connsiteY0" fmla="*/ 91440 h 1188720"/>
              <a:gd name="connsiteX1" fmla="*/ 257694 w 1770611"/>
              <a:gd name="connsiteY1" fmla="*/ 58189 h 1188720"/>
              <a:gd name="connsiteX2" fmla="*/ 440574 w 1770611"/>
              <a:gd name="connsiteY2" fmla="*/ 0 h 1188720"/>
              <a:gd name="connsiteX3" fmla="*/ 997527 w 1770611"/>
              <a:gd name="connsiteY3" fmla="*/ 74815 h 1188720"/>
              <a:gd name="connsiteX4" fmla="*/ 1496291 w 1770611"/>
              <a:gd name="connsiteY4" fmla="*/ 232756 h 1188720"/>
              <a:gd name="connsiteX5" fmla="*/ 1770611 w 1770611"/>
              <a:gd name="connsiteY5" fmla="*/ 698269 h 1188720"/>
              <a:gd name="connsiteX6" fmla="*/ 1712422 w 1770611"/>
              <a:gd name="connsiteY6" fmla="*/ 831273 h 1188720"/>
              <a:gd name="connsiteX7" fmla="*/ 1562793 w 1770611"/>
              <a:gd name="connsiteY7" fmla="*/ 1005840 h 1188720"/>
              <a:gd name="connsiteX8" fmla="*/ 1521229 w 1770611"/>
              <a:gd name="connsiteY8" fmla="*/ 1188720 h 1188720"/>
              <a:gd name="connsiteX9" fmla="*/ 0 w 1770611"/>
              <a:gd name="connsiteY9" fmla="*/ 1180407 h 1188720"/>
              <a:gd name="connsiteX10" fmla="*/ 0 w 1770611"/>
              <a:gd name="connsiteY10" fmla="*/ 9144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0611" h="1188720">
                <a:moveTo>
                  <a:pt x="0" y="91440"/>
                </a:moveTo>
                <a:lnTo>
                  <a:pt x="257694" y="58189"/>
                </a:lnTo>
                <a:lnTo>
                  <a:pt x="440574" y="0"/>
                </a:lnTo>
                <a:lnTo>
                  <a:pt x="997527" y="74815"/>
                </a:lnTo>
                <a:lnTo>
                  <a:pt x="1496291" y="232756"/>
                </a:lnTo>
                <a:lnTo>
                  <a:pt x="1770611" y="698269"/>
                </a:lnTo>
                <a:lnTo>
                  <a:pt x="1712422" y="831273"/>
                </a:lnTo>
                <a:lnTo>
                  <a:pt x="1562793" y="1005840"/>
                </a:lnTo>
                <a:lnTo>
                  <a:pt x="1521229" y="1188720"/>
                </a:lnTo>
                <a:lnTo>
                  <a:pt x="0" y="1180407"/>
                </a:lnTo>
                <a:lnTo>
                  <a:pt x="0" y="91440"/>
                </a:lnTo>
                <a:close/>
              </a:path>
            </a:pathLst>
          </a:cu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87D097C-01CE-4A3A-BCD5-85BC19196A57}"/>
              </a:ext>
            </a:extLst>
          </p:cNvPr>
          <p:cNvSpPr/>
          <p:nvPr/>
        </p:nvSpPr>
        <p:spPr>
          <a:xfrm>
            <a:off x="4804756" y="2186247"/>
            <a:ext cx="1612669" cy="1895302"/>
          </a:xfrm>
          <a:custGeom>
            <a:avLst/>
            <a:gdLst>
              <a:gd name="connsiteX0" fmla="*/ 0 w 1612669"/>
              <a:gd name="connsiteY0" fmla="*/ 0 h 1895302"/>
              <a:gd name="connsiteX1" fmla="*/ 8313 w 1612669"/>
              <a:gd name="connsiteY1" fmla="*/ 881149 h 1895302"/>
              <a:gd name="connsiteX2" fmla="*/ 706582 w 1612669"/>
              <a:gd name="connsiteY2" fmla="*/ 872837 h 1895302"/>
              <a:gd name="connsiteX3" fmla="*/ 731520 w 1612669"/>
              <a:gd name="connsiteY3" fmla="*/ 1895302 h 1895302"/>
              <a:gd name="connsiteX4" fmla="*/ 1130531 w 1612669"/>
              <a:gd name="connsiteY4" fmla="*/ 1645920 h 1895302"/>
              <a:gd name="connsiteX5" fmla="*/ 1263535 w 1612669"/>
              <a:gd name="connsiteY5" fmla="*/ 1546168 h 1895302"/>
              <a:gd name="connsiteX6" fmla="*/ 1454728 w 1612669"/>
              <a:gd name="connsiteY6" fmla="*/ 1030778 h 1895302"/>
              <a:gd name="connsiteX7" fmla="*/ 1596044 w 1612669"/>
              <a:gd name="connsiteY7" fmla="*/ 723208 h 1895302"/>
              <a:gd name="connsiteX8" fmla="*/ 1612669 w 1612669"/>
              <a:gd name="connsiteY8" fmla="*/ 565266 h 1895302"/>
              <a:gd name="connsiteX9" fmla="*/ 1504604 w 1612669"/>
              <a:gd name="connsiteY9" fmla="*/ 282633 h 1895302"/>
              <a:gd name="connsiteX10" fmla="*/ 1504604 w 1612669"/>
              <a:gd name="connsiteY10" fmla="*/ 16626 h 1895302"/>
              <a:gd name="connsiteX11" fmla="*/ 0 w 1612669"/>
              <a:gd name="connsiteY11" fmla="*/ 0 h 189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2669" h="1895302">
                <a:moveTo>
                  <a:pt x="0" y="0"/>
                </a:moveTo>
                <a:lnTo>
                  <a:pt x="8313" y="881149"/>
                </a:lnTo>
                <a:lnTo>
                  <a:pt x="706582" y="872837"/>
                </a:lnTo>
                <a:lnTo>
                  <a:pt x="731520" y="1895302"/>
                </a:lnTo>
                <a:lnTo>
                  <a:pt x="1130531" y="1645920"/>
                </a:lnTo>
                <a:lnTo>
                  <a:pt x="1263535" y="1546168"/>
                </a:lnTo>
                <a:lnTo>
                  <a:pt x="1454728" y="1030778"/>
                </a:lnTo>
                <a:lnTo>
                  <a:pt x="1596044" y="723208"/>
                </a:lnTo>
                <a:lnTo>
                  <a:pt x="1612669" y="565266"/>
                </a:lnTo>
                <a:lnTo>
                  <a:pt x="1504604" y="282633"/>
                </a:lnTo>
                <a:lnTo>
                  <a:pt x="1504604" y="16626"/>
                </a:lnTo>
                <a:lnTo>
                  <a:pt x="0" y="0"/>
                </a:lnTo>
                <a:close/>
              </a:path>
            </a:pathLst>
          </a:custGeom>
          <a:solidFill>
            <a:srgbClr val="5B9BD5">
              <a:alpha val="50196"/>
            </a:srgb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DC33E533-0545-4AB4-A0D3-ED85776ED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768873"/>
              </p:ext>
            </p:extLst>
          </p:nvPr>
        </p:nvGraphicFramePr>
        <p:xfrm>
          <a:off x="9935559" y="4303528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463BBD99-5E10-48D5-B00C-03C5F54D9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874868"/>
              </p:ext>
            </p:extLst>
          </p:nvPr>
        </p:nvGraphicFramePr>
        <p:xfrm>
          <a:off x="9917491" y="1284396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C8F233A3-9A09-4AC5-B152-6848401F16C3}"/>
              </a:ext>
            </a:extLst>
          </p:cNvPr>
          <p:cNvSpPr txBox="1"/>
          <p:nvPr/>
        </p:nvSpPr>
        <p:spPr>
          <a:xfrm>
            <a:off x="9880097" y="104215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7F8C889-DD01-4C15-8A7B-439C6F035D6D}"/>
              </a:ext>
            </a:extLst>
          </p:cNvPr>
          <p:cNvSpPr txBox="1"/>
          <p:nvPr/>
        </p:nvSpPr>
        <p:spPr>
          <a:xfrm>
            <a:off x="9903212" y="4086651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42D6005-100A-4549-B047-E83AB2E8C986}"/>
              </a:ext>
            </a:extLst>
          </p:cNvPr>
          <p:cNvGrpSpPr/>
          <p:nvPr/>
        </p:nvGrpSpPr>
        <p:grpSpPr>
          <a:xfrm>
            <a:off x="10039823" y="442664"/>
            <a:ext cx="2061132" cy="2099794"/>
            <a:chOff x="10039823" y="442664"/>
            <a:chExt cx="2061132" cy="2099794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FC14F59-0994-478C-B0A0-9720AAD02AA4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Summarization level</a:t>
              </a:r>
            </a:p>
          </p:txBody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8909A2E9-F461-47CF-BFAA-01DD4D1F69DA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3F5DD9F6-006A-4103-82B7-F65E4CA6755B}"/>
                </a:ext>
              </a:extLst>
            </p:cNvPr>
            <p:cNvSpPr/>
            <p:nvPr/>
          </p:nvSpPr>
          <p:spPr>
            <a:xfrm>
              <a:off x="10182225" y="805804"/>
              <a:ext cx="1907207" cy="1736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DF00AD9-2797-4BAD-9140-1842C9B543C6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 or Parcel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1C5AEC5-B0C6-432D-88A1-4EA4BD383F99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E319AC7-CD22-41CC-86A5-D1E68695820F}"/>
                </a:ext>
              </a:extLst>
            </p:cNvPr>
            <p:cNvSpPr/>
            <p:nvPr/>
          </p:nvSpPr>
          <p:spPr>
            <a:xfrm>
              <a:off x="10196173" y="1522068"/>
              <a:ext cx="189326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F23DBEC-CD0D-4533-81C2-4423EBCB769D}"/>
                </a:ext>
              </a:extLst>
            </p:cNvPr>
            <p:cNvSpPr/>
            <p:nvPr/>
          </p:nvSpPr>
          <p:spPr>
            <a:xfrm>
              <a:off x="10196173" y="182784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5E9A631-A4FD-4730-A4AF-2630B48A2104}"/>
                </a:ext>
              </a:extLst>
            </p:cNvPr>
            <p:cNvSpPr/>
            <p:nvPr/>
          </p:nvSpPr>
          <p:spPr>
            <a:xfrm>
              <a:off x="10189198" y="216088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5B03C9E4-26B4-4C9C-9209-7E4C1FD89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467501"/>
              </p:ext>
            </p:extLst>
          </p:nvPr>
        </p:nvGraphicFramePr>
        <p:xfrm>
          <a:off x="7017579" y="648102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89" name="Group 88">
            <a:extLst>
              <a:ext uri="{FF2B5EF4-FFF2-40B4-BE49-F238E27FC236}">
                <a16:creationId xmlns:a16="http://schemas.microsoft.com/office/drawing/2014/main" id="{973B531A-1314-4EFF-B5A5-39FA3EE1944F}"/>
              </a:ext>
            </a:extLst>
          </p:cNvPr>
          <p:cNvGrpSpPr/>
          <p:nvPr/>
        </p:nvGrpSpPr>
        <p:grpSpPr>
          <a:xfrm>
            <a:off x="7014601" y="442664"/>
            <a:ext cx="1511930" cy="613412"/>
            <a:chOff x="6960437" y="437025"/>
            <a:chExt cx="1511930" cy="613412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DDFB21C-E42D-467F-AE9C-6066E82C5267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10C4ADA7-CF3A-4913-93FF-011EDCE848CB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13" name="Isosceles Triangle 112">
                <a:extLst>
                  <a:ext uri="{FF2B5EF4-FFF2-40B4-BE49-F238E27FC236}">
                    <a16:creationId xmlns:a16="http://schemas.microsoft.com/office/drawing/2014/main" id="{04613230-630F-4926-999C-3302F656E85D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1ED9DEB-A550-4B86-9503-40DC9FD2C582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F9534BD-119E-4CFC-B477-D7A3A87A9D92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3C86583-16FA-425D-9C94-46A540340278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918B2AC-13A5-47D7-9F47-FFAA92FBEAC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6" name="Picture 2" descr="Related image">
              <a:extLst>
                <a:ext uri="{FF2B5EF4-FFF2-40B4-BE49-F238E27FC236}">
                  <a16:creationId xmlns:a16="http://schemas.microsoft.com/office/drawing/2014/main" id="{35DFC9D3-A7F1-45F6-BB34-03B64B5C1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8B4FA95-5E86-4337-AB48-A138A5D00CEA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18" name="Graphic 117" descr="Smiling face with no fill">
              <a:extLst>
                <a:ext uri="{FF2B5EF4-FFF2-40B4-BE49-F238E27FC236}">
                  <a16:creationId xmlns:a16="http://schemas.microsoft.com/office/drawing/2014/main" id="{58FA5276-DF87-4476-9199-C22926CF7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19" name="Graphic 118" descr="Question mark">
              <a:extLst>
                <a:ext uri="{FF2B5EF4-FFF2-40B4-BE49-F238E27FC236}">
                  <a16:creationId xmlns:a16="http://schemas.microsoft.com/office/drawing/2014/main" id="{68EB6707-78EF-4CF2-B408-6F36EA8B5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F1F2F35-361F-48A9-AE2F-04D8BAC63AE0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5621593-095F-4DAB-8B4B-B36504A01645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F2BE099-2454-4DD7-AC83-E209D55F3B8F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247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355551-62D7-43C3-B0EA-5CFC727C767A}"/>
              </a:ext>
            </a:extLst>
          </p:cNvPr>
          <p:cNvGrpSpPr/>
          <p:nvPr/>
        </p:nvGrpSpPr>
        <p:grpSpPr>
          <a:xfrm>
            <a:off x="2847868" y="1024088"/>
            <a:ext cx="3687889" cy="3525348"/>
            <a:chOff x="2847868" y="1024088"/>
            <a:chExt cx="3687889" cy="3525348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2847868" y="1024088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3229736" y="1194962"/>
              <a:ext cx="3127994" cy="3094630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472840"/>
              </p:ext>
            </p:extLst>
          </p:nvPr>
        </p:nvGraphicFramePr>
        <p:xfrm>
          <a:off x="2090633" y="4918474"/>
          <a:ext cx="7769731" cy="191851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86211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4019459785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95110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713521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89674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9746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76429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Contributing area to reach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1154216">
                <a:tc>
                  <a:txBody>
                    <a:bodyPr/>
                    <a:lstStyle/>
                    <a:p>
                      <a:r>
                        <a:rPr lang="en-CA" sz="1000" dirty="0"/>
                        <a:t>251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</a:tbl>
          </a:graphicData>
        </a:graphic>
      </p:graphicFrame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974450-871E-4BB2-9330-9239FFDD6549}"/>
              </a:ext>
            </a:extLst>
          </p:cNvPr>
          <p:cNvGrpSpPr/>
          <p:nvPr/>
        </p:nvGrpSpPr>
        <p:grpSpPr>
          <a:xfrm>
            <a:off x="3209925" y="1062038"/>
            <a:ext cx="3148013" cy="3457575"/>
            <a:chOff x="3209925" y="1062038"/>
            <a:chExt cx="3148013" cy="345757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60630BD-F292-4646-9EF3-7465ED491041}"/>
                </a:ext>
              </a:extLst>
            </p:cNvPr>
            <p:cNvSpPr/>
            <p:nvPr/>
          </p:nvSpPr>
          <p:spPr>
            <a:xfrm>
              <a:off x="3209925" y="3957638"/>
              <a:ext cx="500063" cy="271462"/>
            </a:xfrm>
            <a:custGeom>
              <a:avLst/>
              <a:gdLst>
                <a:gd name="connsiteX0" fmla="*/ 500063 w 500063"/>
                <a:gd name="connsiteY0" fmla="*/ 271462 h 271462"/>
                <a:gd name="connsiteX1" fmla="*/ 452438 w 500063"/>
                <a:gd name="connsiteY1" fmla="*/ 161925 h 271462"/>
                <a:gd name="connsiteX2" fmla="*/ 395288 w 500063"/>
                <a:gd name="connsiteY2" fmla="*/ 114300 h 271462"/>
                <a:gd name="connsiteX3" fmla="*/ 252413 w 500063"/>
                <a:gd name="connsiteY3" fmla="*/ 47625 h 271462"/>
                <a:gd name="connsiteX4" fmla="*/ 171450 w 500063"/>
                <a:gd name="connsiteY4" fmla="*/ 19050 h 271462"/>
                <a:gd name="connsiteX5" fmla="*/ 95250 w 500063"/>
                <a:gd name="connsiteY5" fmla="*/ 0 h 271462"/>
                <a:gd name="connsiteX6" fmla="*/ 0 w 500063"/>
                <a:gd name="connsiteY6" fmla="*/ 0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63" h="271462">
                  <a:moveTo>
                    <a:pt x="500063" y="271462"/>
                  </a:moveTo>
                  <a:lnTo>
                    <a:pt x="452438" y="161925"/>
                  </a:lnTo>
                  <a:lnTo>
                    <a:pt x="395288" y="114300"/>
                  </a:lnTo>
                  <a:lnTo>
                    <a:pt x="252413" y="47625"/>
                  </a:lnTo>
                  <a:lnTo>
                    <a:pt x="171450" y="19050"/>
                  </a:lnTo>
                  <a:lnTo>
                    <a:pt x="9525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2DF0899-FA6D-41EF-B643-330426149FDA}"/>
                </a:ext>
              </a:extLst>
            </p:cNvPr>
            <p:cNvSpPr/>
            <p:nvPr/>
          </p:nvSpPr>
          <p:spPr>
            <a:xfrm>
              <a:off x="3405188" y="4219575"/>
              <a:ext cx="295275" cy="300038"/>
            </a:xfrm>
            <a:custGeom>
              <a:avLst/>
              <a:gdLst>
                <a:gd name="connsiteX0" fmla="*/ 295275 w 295275"/>
                <a:gd name="connsiteY0" fmla="*/ 0 h 300038"/>
                <a:gd name="connsiteX1" fmla="*/ 219075 w 295275"/>
                <a:gd name="connsiteY1" fmla="*/ 90488 h 300038"/>
                <a:gd name="connsiteX2" fmla="*/ 147637 w 295275"/>
                <a:gd name="connsiteY2" fmla="*/ 185738 h 300038"/>
                <a:gd name="connsiteX3" fmla="*/ 42862 w 295275"/>
                <a:gd name="connsiteY3" fmla="*/ 285750 h 300038"/>
                <a:gd name="connsiteX4" fmla="*/ 0 w 295275"/>
                <a:gd name="connsiteY4" fmla="*/ 300038 h 30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300038">
                  <a:moveTo>
                    <a:pt x="295275" y="0"/>
                  </a:moveTo>
                  <a:lnTo>
                    <a:pt x="219075" y="90488"/>
                  </a:lnTo>
                  <a:lnTo>
                    <a:pt x="147637" y="185738"/>
                  </a:lnTo>
                  <a:lnTo>
                    <a:pt x="42862" y="285750"/>
                  </a:lnTo>
                  <a:lnTo>
                    <a:pt x="0" y="300038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B95B8B5-CD40-4728-8569-B3F9AA48FAF0}"/>
                </a:ext>
              </a:extLst>
            </p:cNvPr>
            <p:cNvSpPr/>
            <p:nvPr/>
          </p:nvSpPr>
          <p:spPr>
            <a:xfrm>
              <a:off x="5562600" y="1414463"/>
              <a:ext cx="795338" cy="657225"/>
            </a:xfrm>
            <a:custGeom>
              <a:avLst/>
              <a:gdLst>
                <a:gd name="connsiteX0" fmla="*/ 771525 w 795338"/>
                <a:gd name="connsiteY0" fmla="*/ 657225 h 657225"/>
                <a:gd name="connsiteX1" fmla="*/ 628650 w 795338"/>
                <a:gd name="connsiteY1" fmla="*/ 623887 h 657225"/>
                <a:gd name="connsiteX2" fmla="*/ 366713 w 795338"/>
                <a:gd name="connsiteY2" fmla="*/ 538162 h 657225"/>
                <a:gd name="connsiteX3" fmla="*/ 233363 w 795338"/>
                <a:gd name="connsiteY3" fmla="*/ 476250 h 657225"/>
                <a:gd name="connsiteX4" fmla="*/ 133350 w 795338"/>
                <a:gd name="connsiteY4" fmla="*/ 419100 h 657225"/>
                <a:gd name="connsiteX5" fmla="*/ 47625 w 795338"/>
                <a:gd name="connsiteY5" fmla="*/ 376237 h 657225"/>
                <a:gd name="connsiteX6" fmla="*/ 0 w 795338"/>
                <a:gd name="connsiteY6" fmla="*/ 357187 h 657225"/>
                <a:gd name="connsiteX7" fmla="*/ 47625 w 795338"/>
                <a:gd name="connsiteY7" fmla="*/ 280987 h 657225"/>
                <a:gd name="connsiteX8" fmla="*/ 200025 w 795338"/>
                <a:gd name="connsiteY8" fmla="*/ 247650 h 657225"/>
                <a:gd name="connsiteX9" fmla="*/ 376238 w 795338"/>
                <a:gd name="connsiteY9" fmla="*/ 204787 h 657225"/>
                <a:gd name="connsiteX10" fmla="*/ 438150 w 795338"/>
                <a:gd name="connsiteY10" fmla="*/ 104775 h 657225"/>
                <a:gd name="connsiteX11" fmla="*/ 471488 w 795338"/>
                <a:gd name="connsiteY11" fmla="*/ 57150 h 657225"/>
                <a:gd name="connsiteX12" fmla="*/ 528638 w 795338"/>
                <a:gd name="connsiteY12" fmla="*/ 42862 h 657225"/>
                <a:gd name="connsiteX13" fmla="*/ 581025 w 795338"/>
                <a:gd name="connsiteY13" fmla="*/ 28575 h 657225"/>
                <a:gd name="connsiteX14" fmla="*/ 595313 w 795338"/>
                <a:gd name="connsiteY14" fmla="*/ 23812 h 657225"/>
                <a:gd name="connsiteX15" fmla="*/ 652463 w 795338"/>
                <a:gd name="connsiteY15" fmla="*/ 4762 h 657225"/>
                <a:gd name="connsiteX16" fmla="*/ 695325 w 795338"/>
                <a:gd name="connsiteY16" fmla="*/ 4762 h 657225"/>
                <a:gd name="connsiteX17" fmla="*/ 738188 w 795338"/>
                <a:gd name="connsiteY17" fmla="*/ 0 h 657225"/>
                <a:gd name="connsiteX18" fmla="*/ 747713 w 795338"/>
                <a:gd name="connsiteY18" fmla="*/ 0 h 657225"/>
                <a:gd name="connsiteX19" fmla="*/ 795338 w 795338"/>
                <a:gd name="connsiteY19" fmla="*/ 4762 h 657225"/>
                <a:gd name="connsiteX20" fmla="*/ 795338 w 795338"/>
                <a:gd name="connsiteY20" fmla="*/ 476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5338" h="657225">
                  <a:moveTo>
                    <a:pt x="771525" y="657225"/>
                  </a:moveTo>
                  <a:lnTo>
                    <a:pt x="628650" y="623887"/>
                  </a:lnTo>
                  <a:lnTo>
                    <a:pt x="366713" y="538162"/>
                  </a:lnTo>
                  <a:lnTo>
                    <a:pt x="233363" y="476250"/>
                  </a:lnTo>
                  <a:lnTo>
                    <a:pt x="133350" y="419100"/>
                  </a:lnTo>
                  <a:lnTo>
                    <a:pt x="47625" y="376237"/>
                  </a:lnTo>
                  <a:lnTo>
                    <a:pt x="0" y="357187"/>
                  </a:lnTo>
                  <a:lnTo>
                    <a:pt x="47625" y="280987"/>
                  </a:lnTo>
                  <a:lnTo>
                    <a:pt x="200025" y="247650"/>
                  </a:lnTo>
                  <a:lnTo>
                    <a:pt x="376238" y="204787"/>
                  </a:lnTo>
                  <a:lnTo>
                    <a:pt x="438150" y="104775"/>
                  </a:lnTo>
                  <a:lnTo>
                    <a:pt x="471488" y="57150"/>
                  </a:lnTo>
                  <a:lnTo>
                    <a:pt x="528638" y="42862"/>
                  </a:lnTo>
                  <a:lnTo>
                    <a:pt x="581025" y="28575"/>
                  </a:lnTo>
                  <a:cubicBezTo>
                    <a:pt x="585852" y="27196"/>
                    <a:pt x="595313" y="23812"/>
                    <a:pt x="595313" y="23812"/>
                  </a:cubicBezTo>
                  <a:lnTo>
                    <a:pt x="652463" y="4762"/>
                  </a:lnTo>
                  <a:lnTo>
                    <a:pt x="695325" y="4762"/>
                  </a:lnTo>
                  <a:lnTo>
                    <a:pt x="738188" y="0"/>
                  </a:lnTo>
                  <a:lnTo>
                    <a:pt x="747713" y="0"/>
                  </a:lnTo>
                  <a:lnTo>
                    <a:pt x="795338" y="4762"/>
                  </a:lnTo>
                  <a:lnTo>
                    <a:pt x="795338" y="4762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70D7-4F98-4A9B-9293-687D43B1C1DE}"/>
                </a:ext>
              </a:extLst>
            </p:cNvPr>
            <p:cNvSpPr/>
            <p:nvPr/>
          </p:nvSpPr>
          <p:spPr>
            <a:xfrm>
              <a:off x="3786188" y="1514475"/>
              <a:ext cx="1404937" cy="2066925"/>
            </a:xfrm>
            <a:custGeom>
              <a:avLst/>
              <a:gdLst>
                <a:gd name="connsiteX0" fmla="*/ 0 w 1404937"/>
                <a:gd name="connsiteY0" fmla="*/ 1685925 h 2066925"/>
                <a:gd name="connsiteX1" fmla="*/ 271462 w 1404937"/>
                <a:gd name="connsiteY1" fmla="*/ 1566863 h 2066925"/>
                <a:gd name="connsiteX2" fmla="*/ 400050 w 1404937"/>
                <a:gd name="connsiteY2" fmla="*/ 1438275 h 2066925"/>
                <a:gd name="connsiteX3" fmla="*/ 533400 w 1404937"/>
                <a:gd name="connsiteY3" fmla="*/ 1281113 h 2066925"/>
                <a:gd name="connsiteX4" fmla="*/ 633412 w 1404937"/>
                <a:gd name="connsiteY4" fmla="*/ 1147763 h 2066925"/>
                <a:gd name="connsiteX5" fmla="*/ 652462 w 1404937"/>
                <a:gd name="connsiteY5" fmla="*/ 1042988 h 2066925"/>
                <a:gd name="connsiteX6" fmla="*/ 661987 w 1404937"/>
                <a:gd name="connsiteY6" fmla="*/ 876300 h 2066925"/>
                <a:gd name="connsiteX7" fmla="*/ 738187 w 1404937"/>
                <a:gd name="connsiteY7" fmla="*/ 623888 h 2066925"/>
                <a:gd name="connsiteX8" fmla="*/ 795337 w 1404937"/>
                <a:gd name="connsiteY8" fmla="*/ 419100 h 2066925"/>
                <a:gd name="connsiteX9" fmla="*/ 823912 w 1404937"/>
                <a:gd name="connsiteY9" fmla="*/ 276225 h 2066925"/>
                <a:gd name="connsiteX10" fmla="*/ 885825 w 1404937"/>
                <a:gd name="connsiteY10" fmla="*/ 195263 h 2066925"/>
                <a:gd name="connsiteX11" fmla="*/ 1023937 w 1404937"/>
                <a:gd name="connsiteY11" fmla="*/ 80963 h 2066925"/>
                <a:gd name="connsiteX12" fmla="*/ 1090612 w 1404937"/>
                <a:gd name="connsiteY12" fmla="*/ 38100 h 2066925"/>
                <a:gd name="connsiteX13" fmla="*/ 1190625 w 1404937"/>
                <a:gd name="connsiteY13" fmla="*/ 0 h 2066925"/>
                <a:gd name="connsiteX14" fmla="*/ 1262062 w 1404937"/>
                <a:gd name="connsiteY14" fmla="*/ 66675 h 2066925"/>
                <a:gd name="connsiteX15" fmla="*/ 1323975 w 1404937"/>
                <a:gd name="connsiteY15" fmla="*/ 228600 h 2066925"/>
                <a:gd name="connsiteX16" fmla="*/ 1381125 w 1404937"/>
                <a:gd name="connsiteY16" fmla="*/ 385763 h 2066925"/>
                <a:gd name="connsiteX17" fmla="*/ 1376362 w 1404937"/>
                <a:gd name="connsiteY17" fmla="*/ 638175 h 2066925"/>
                <a:gd name="connsiteX18" fmla="*/ 1371600 w 1404937"/>
                <a:gd name="connsiteY18" fmla="*/ 862013 h 2066925"/>
                <a:gd name="connsiteX19" fmla="*/ 1357312 w 1404937"/>
                <a:gd name="connsiteY19" fmla="*/ 1019175 h 2066925"/>
                <a:gd name="connsiteX20" fmla="*/ 1385887 w 1404937"/>
                <a:gd name="connsiteY20" fmla="*/ 1133475 h 2066925"/>
                <a:gd name="connsiteX21" fmla="*/ 1395412 w 1404937"/>
                <a:gd name="connsiteY21" fmla="*/ 1238250 h 2066925"/>
                <a:gd name="connsiteX22" fmla="*/ 1404937 w 1404937"/>
                <a:gd name="connsiteY22" fmla="*/ 1333500 h 2066925"/>
                <a:gd name="connsiteX23" fmla="*/ 1328737 w 1404937"/>
                <a:gd name="connsiteY23" fmla="*/ 1547813 h 2066925"/>
                <a:gd name="connsiteX24" fmla="*/ 1185862 w 1404937"/>
                <a:gd name="connsiteY24" fmla="*/ 1790700 h 2066925"/>
                <a:gd name="connsiteX25" fmla="*/ 942975 w 1404937"/>
                <a:gd name="connsiteY25" fmla="*/ 1900238 h 2066925"/>
                <a:gd name="connsiteX26" fmla="*/ 614362 w 1404937"/>
                <a:gd name="connsiteY26" fmla="*/ 1976438 h 2066925"/>
                <a:gd name="connsiteX27" fmla="*/ 342900 w 1404937"/>
                <a:gd name="connsiteY27" fmla="*/ 1985963 h 2066925"/>
                <a:gd name="connsiteX28" fmla="*/ 228600 w 1404937"/>
                <a:gd name="connsiteY28" fmla="*/ 2014538 h 2066925"/>
                <a:gd name="connsiteX29" fmla="*/ 0 w 1404937"/>
                <a:gd name="connsiteY29" fmla="*/ 2066925 h 206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04937" h="2066925">
                  <a:moveTo>
                    <a:pt x="0" y="1685925"/>
                  </a:moveTo>
                  <a:lnTo>
                    <a:pt x="271462" y="1566863"/>
                  </a:lnTo>
                  <a:lnTo>
                    <a:pt x="400050" y="1438275"/>
                  </a:lnTo>
                  <a:lnTo>
                    <a:pt x="533400" y="1281113"/>
                  </a:lnTo>
                  <a:lnTo>
                    <a:pt x="633412" y="1147763"/>
                  </a:lnTo>
                  <a:lnTo>
                    <a:pt x="652462" y="1042988"/>
                  </a:lnTo>
                  <a:lnTo>
                    <a:pt x="661987" y="876300"/>
                  </a:lnTo>
                  <a:lnTo>
                    <a:pt x="738187" y="623888"/>
                  </a:lnTo>
                  <a:lnTo>
                    <a:pt x="795337" y="419100"/>
                  </a:lnTo>
                  <a:lnTo>
                    <a:pt x="823912" y="276225"/>
                  </a:lnTo>
                  <a:lnTo>
                    <a:pt x="885825" y="195263"/>
                  </a:lnTo>
                  <a:lnTo>
                    <a:pt x="1023937" y="80963"/>
                  </a:lnTo>
                  <a:lnTo>
                    <a:pt x="1090612" y="38100"/>
                  </a:lnTo>
                  <a:lnTo>
                    <a:pt x="1190625" y="0"/>
                  </a:lnTo>
                  <a:lnTo>
                    <a:pt x="1262062" y="66675"/>
                  </a:lnTo>
                  <a:lnTo>
                    <a:pt x="1323975" y="228600"/>
                  </a:lnTo>
                  <a:lnTo>
                    <a:pt x="1381125" y="385763"/>
                  </a:lnTo>
                  <a:cubicBezTo>
                    <a:pt x="1379537" y="469900"/>
                    <a:pt x="1377950" y="554038"/>
                    <a:pt x="1376362" y="638175"/>
                  </a:cubicBezTo>
                  <a:cubicBezTo>
                    <a:pt x="1374775" y="712788"/>
                    <a:pt x="1373187" y="787400"/>
                    <a:pt x="1371600" y="862013"/>
                  </a:cubicBezTo>
                  <a:lnTo>
                    <a:pt x="1357312" y="1019175"/>
                  </a:lnTo>
                  <a:lnTo>
                    <a:pt x="1385887" y="1133475"/>
                  </a:lnTo>
                  <a:lnTo>
                    <a:pt x="1395412" y="1238250"/>
                  </a:lnTo>
                  <a:lnTo>
                    <a:pt x="1404937" y="1333500"/>
                  </a:lnTo>
                  <a:lnTo>
                    <a:pt x="1328737" y="1547813"/>
                  </a:lnTo>
                  <a:lnTo>
                    <a:pt x="1185862" y="1790700"/>
                  </a:lnTo>
                  <a:lnTo>
                    <a:pt x="942975" y="1900238"/>
                  </a:lnTo>
                  <a:lnTo>
                    <a:pt x="614362" y="1976438"/>
                  </a:lnTo>
                  <a:lnTo>
                    <a:pt x="342900" y="1985963"/>
                  </a:lnTo>
                  <a:lnTo>
                    <a:pt x="228600" y="2014538"/>
                  </a:lnTo>
                  <a:lnTo>
                    <a:pt x="0" y="2066925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7109063-32E7-4B6F-84A4-C08CFCF04C21}"/>
                </a:ext>
              </a:extLst>
            </p:cNvPr>
            <p:cNvSpPr/>
            <p:nvPr/>
          </p:nvSpPr>
          <p:spPr>
            <a:xfrm>
              <a:off x="4733925" y="3419475"/>
              <a:ext cx="628650" cy="928688"/>
            </a:xfrm>
            <a:custGeom>
              <a:avLst/>
              <a:gdLst>
                <a:gd name="connsiteX0" fmla="*/ 0 w 628650"/>
                <a:gd name="connsiteY0" fmla="*/ 0 h 928688"/>
                <a:gd name="connsiteX1" fmla="*/ 200025 w 628650"/>
                <a:gd name="connsiteY1" fmla="*/ 71438 h 928688"/>
                <a:gd name="connsiteX2" fmla="*/ 342900 w 628650"/>
                <a:gd name="connsiteY2" fmla="*/ 76200 h 928688"/>
                <a:gd name="connsiteX3" fmla="*/ 481013 w 628650"/>
                <a:gd name="connsiteY3" fmla="*/ 85725 h 928688"/>
                <a:gd name="connsiteX4" fmla="*/ 552450 w 628650"/>
                <a:gd name="connsiteY4" fmla="*/ 128588 h 928688"/>
                <a:gd name="connsiteX5" fmla="*/ 600075 w 628650"/>
                <a:gd name="connsiteY5" fmla="*/ 180975 h 928688"/>
                <a:gd name="connsiteX6" fmla="*/ 623888 w 628650"/>
                <a:gd name="connsiteY6" fmla="*/ 233363 h 928688"/>
                <a:gd name="connsiteX7" fmla="*/ 628650 w 628650"/>
                <a:gd name="connsiteY7" fmla="*/ 285750 h 928688"/>
                <a:gd name="connsiteX8" fmla="*/ 619125 w 628650"/>
                <a:gd name="connsiteY8" fmla="*/ 361950 h 928688"/>
                <a:gd name="connsiteX9" fmla="*/ 533400 w 628650"/>
                <a:gd name="connsiteY9" fmla="*/ 509588 h 928688"/>
                <a:gd name="connsiteX10" fmla="*/ 452438 w 628650"/>
                <a:gd name="connsiteY10" fmla="*/ 557213 h 928688"/>
                <a:gd name="connsiteX11" fmla="*/ 409575 w 628650"/>
                <a:gd name="connsiteY11" fmla="*/ 633413 h 928688"/>
                <a:gd name="connsiteX12" fmla="*/ 366713 w 628650"/>
                <a:gd name="connsiteY12" fmla="*/ 762000 h 928688"/>
                <a:gd name="connsiteX13" fmla="*/ 371475 w 628650"/>
                <a:gd name="connsiteY13" fmla="*/ 819150 h 928688"/>
                <a:gd name="connsiteX14" fmla="*/ 419100 w 628650"/>
                <a:gd name="connsiteY14" fmla="*/ 928688 h 92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8650" h="928688">
                  <a:moveTo>
                    <a:pt x="0" y="0"/>
                  </a:moveTo>
                  <a:lnTo>
                    <a:pt x="200025" y="71438"/>
                  </a:lnTo>
                  <a:lnTo>
                    <a:pt x="342900" y="76200"/>
                  </a:lnTo>
                  <a:lnTo>
                    <a:pt x="481013" y="85725"/>
                  </a:lnTo>
                  <a:lnTo>
                    <a:pt x="552450" y="128588"/>
                  </a:lnTo>
                  <a:lnTo>
                    <a:pt x="600075" y="180975"/>
                  </a:lnTo>
                  <a:lnTo>
                    <a:pt x="623888" y="233363"/>
                  </a:lnTo>
                  <a:lnTo>
                    <a:pt x="628650" y="285750"/>
                  </a:lnTo>
                  <a:lnTo>
                    <a:pt x="619125" y="361950"/>
                  </a:lnTo>
                  <a:lnTo>
                    <a:pt x="533400" y="509588"/>
                  </a:lnTo>
                  <a:lnTo>
                    <a:pt x="452438" y="557213"/>
                  </a:lnTo>
                  <a:lnTo>
                    <a:pt x="409575" y="633413"/>
                  </a:lnTo>
                  <a:lnTo>
                    <a:pt x="366713" y="762000"/>
                  </a:lnTo>
                  <a:lnTo>
                    <a:pt x="371475" y="819150"/>
                  </a:lnTo>
                  <a:lnTo>
                    <a:pt x="419100" y="928688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0D34795-7058-4528-B579-34FDE38881B7}"/>
                </a:ext>
              </a:extLst>
            </p:cNvPr>
            <p:cNvSpPr/>
            <p:nvPr/>
          </p:nvSpPr>
          <p:spPr>
            <a:xfrm>
              <a:off x="5200650" y="1776413"/>
              <a:ext cx="390525" cy="1076325"/>
            </a:xfrm>
            <a:custGeom>
              <a:avLst/>
              <a:gdLst>
                <a:gd name="connsiteX0" fmla="*/ 0 w 390525"/>
                <a:gd name="connsiteY0" fmla="*/ 1076325 h 1076325"/>
                <a:gd name="connsiteX1" fmla="*/ 90488 w 390525"/>
                <a:gd name="connsiteY1" fmla="*/ 862012 h 1076325"/>
                <a:gd name="connsiteX2" fmla="*/ 247650 w 390525"/>
                <a:gd name="connsiteY2" fmla="*/ 766762 h 1076325"/>
                <a:gd name="connsiteX3" fmla="*/ 385763 w 390525"/>
                <a:gd name="connsiteY3" fmla="*/ 609600 h 1076325"/>
                <a:gd name="connsiteX4" fmla="*/ 376238 w 390525"/>
                <a:gd name="connsiteY4" fmla="*/ 428625 h 1076325"/>
                <a:gd name="connsiteX5" fmla="*/ 390525 w 390525"/>
                <a:gd name="connsiteY5" fmla="*/ 280987 h 1076325"/>
                <a:gd name="connsiteX6" fmla="*/ 323850 w 390525"/>
                <a:gd name="connsiteY6" fmla="*/ 190500 h 1076325"/>
                <a:gd name="connsiteX7" fmla="*/ 338138 w 390525"/>
                <a:gd name="connsiteY7" fmla="*/ 114300 h 1076325"/>
                <a:gd name="connsiteX8" fmla="*/ 381000 w 390525"/>
                <a:gd name="connsiteY8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1076325">
                  <a:moveTo>
                    <a:pt x="0" y="1076325"/>
                  </a:moveTo>
                  <a:lnTo>
                    <a:pt x="90488" y="862012"/>
                  </a:lnTo>
                  <a:lnTo>
                    <a:pt x="247650" y="766762"/>
                  </a:lnTo>
                  <a:lnTo>
                    <a:pt x="385763" y="609600"/>
                  </a:lnTo>
                  <a:lnTo>
                    <a:pt x="376238" y="428625"/>
                  </a:lnTo>
                  <a:lnTo>
                    <a:pt x="390525" y="280987"/>
                  </a:lnTo>
                  <a:lnTo>
                    <a:pt x="323850" y="190500"/>
                  </a:lnTo>
                  <a:lnTo>
                    <a:pt x="338138" y="114300"/>
                  </a:lnTo>
                  <a:lnTo>
                    <a:pt x="381000" y="0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3D7A6E8-08EF-4E21-A22B-82D5B2C2B024}"/>
                </a:ext>
              </a:extLst>
            </p:cNvPr>
            <p:cNvSpPr/>
            <p:nvPr/>
          </p:nvSpPr>
          <p:spPr>
            <a:xfrm>
              <a:off x="4038600" y="1252538"/>
              <a:ext cx="571500" cy="595312"/>
            </a:xfrm>
            <a:custGeom>
              <a:avLst/>
              <a:gdLst>
                <a:gd name="connsiteX0" fmla="*/ 0 w 571500"/>
                <a:gd name="connsiteY0" fmla="*/ 0 h 595312"/>
                <a:gd name="connsiteX1" fmla="*/ 119063 w 571500"/>
                <a:gd name="connsiteY1" fmla="*/ 23812 h 595312"/>
                <a:gd name="connsiteX2" fmla="*/ 204788 w 571500"/>
                <a:gd name="connsiteY2" fmla="*/ 23812 h 595312"/>
                <a:gd name="connsiteX3" fmla="*/ 314325 w 571500"/>
                <a:gd name="connsiteY3" fmla="*/ 47625 h 595312"/>
                <a:gd name="connsiteX4" fmla="*/ 361950 w 571500"/>
                <a:gd name="connsiteY4" fmla="*/ 176212 h 595312"/>
                <a:gd name="connsiteX5" fmla="*/ 385763 w 571500"/>
                <a:gd name="connsiteY5" fmla="*/ 238125 h 595312"/>
                <a:gd name="connsiteX6" fmla="*/ 428625 w 571500"/>
                <a:gd name="connsiteY6" fmla="*/ 357187 h 595312"/>
                <a:gd name="connsiteX7" fmla="*/ 452438 w 571500"/>
                <a:gd name="connsiteY7" fmla="*/ 395287 h 595312"/>
                <a:gd name="connsiteX8" fmla="*/ 471488 w 571500"/>
                <a:gd name="connsiteY8" fmla="*/ 447675 h 595312"/>
                <a:gd name="connsiteX9" fmla="*/ 500063 w 571500"/>
                <a:gd name="connsiteY9" fmla="*/ 571500 h 595312"/>
                <a:gd name="connsiteX10" fmla="*/ 571500 w 571500"/>
                <a:gd name="connsiteY10" fmla="*/ 595312 h 59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0" h="595312">
                  <a:moveTo>
                    <a:pt x="0" y="0"/>
                  </a:moveTo>
                  <a:lnTo>
                    <a:pt x="119063" y="23812"/>
                  </a:lnTo>
                  <a:lnTo>
                    <a:pt x="204788" y="23812"/>
                  </a:lnTo>
                  <a:lnTo>
                    <a:pt x="314325" y="47625"/>
                  </a:lnTo>
                  <a:lnTo>
                    <a:pt x="361950" y="176212"/>
                  </a:lnTo>
                  <a:lnTo>
                    <a:pt x="385763" y="238125"/>
                  </a:lnTo>
                  <a:lnTo>
                    <a:pt x="428625" y="357187"/>
                  </a:lnTo>
                  <a:lnTo>
                    <a:pt x="452438" y="395287"/>
                  </a:lnTo>
                  <a:lnTo>
                    <a:pt x="471488" y="447675"/>
                  </a:lnTo>
                  <a:lnTo>
                    <a:pt x="500063" y="571500"/>
                  </a:lnTo>
                  <a:lnTo>
                    <a:pt x="571500" y="595312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E62A380-423F-41D4-A578-83A098A9CC68}"/>
                </a:ext>
              </a:extLst>
            </p:cNvPr>
            <p:cNvSpPr/>
            <p:nvPr/>
          </p:nvSpPr>
          <p:spPr>
            <a:xfrm>
              <a:off x="4981575" y="1062038"/>
              <a:ext cx="723900" cy="442912"/>
            </a:xfrm>
            <a:custGeom>
              <a:avLst/>
              <a:gdLst>
                <a:gd name="connsiteX0" fmla="*/ 0 w 723900"/>
                <a:gd name="connsiteY0" fmla="*/ 442912 h 442912"/>
                <a:gd name="connsiteX1" fmla="*/ 123825 w 723900"/>
                <a:gd name="connsiteY1" fmla="*/ 342900 h 442912"/>
                <a:gd name="connsiteX2" fmla="*/ 166688 w 723900"/>
                <a:gd name="connsiteY2" fmla="*/ 219075 h 442912"/>
                <a:gd name="connsiteX3" fmla="*/ 314325 w 723900"/>
                <a:gd name="connsiteY3" fmla="*/ 123825 h 442912"/>
                <a:gd name="connsiteX4" fmla="*/ 485775 w 723900"/>
                <a:gd name="connsiteY4" fmla="*/ 90487 h 442912"/>
                <a:gd name="connsiteX5" fmla="*/ 619125 w 723900"/>
                <a:gd name="connsiteY5" fmla="*/ 47625 h 442912"/>
                <a:gd name="connsiteX6" fmla="*/ 723900 w 723900"/>
                <a:gd name="connsiteY6" fmla="*/ 0 h 4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900" h="442912">
                  <a:moveTo>
                    <a:pt x="0" y="442912"/>
                  </a:moveTo>
                  <a:lnTo>
                    <a:pt x="123825" y="342900"/>
                  </a:lnTo>
                  <a:lnTo>
                    <a:pt x="166688" y="219075"/>
                  </a:lnTo>
                  <a:lnTo>
                    <a:pt x="314325" y="123825"/>
                  </a:lnTo>
                  <a:lnTo>
                    <a:pt x="485775" y="90487"/>
                  </a:lnTo>
                  <a:lnTo>
                    <a:pt x="619125" y="47625"/>
                  </a:lnTo>
                  <a:lnTo>
                    <a:pt x="723900" y="0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9BF71CB-8731-4D05-B353-D6FB33928095}"/>
                </a:ext>
              </a:extLst>
            </p:cNvPr>
            <p:cNvSpPr/>
            <p:nvPr/>
          </p:nvSpPr>
          <p:spPr>
            <a:xfrm>
              <a:off x="4352925" y="1128713"/>
              <a:ext cx="452438" cy="161925"/>
            </a:xfrm>
            <a:custGeom>
              <a:avLst/>
              <a:gdLst>
                <a:gd name="connsiteX0" fmla="*/ 0 w 452438"/>
                <a:gd name="connsiteY0" fmla="*/ 161925 h 161925"/>
                <a:gd name="connsiteX1" fmla="*/ 90488 w 452438"/>
                <a:gd name="connsiteY1" fmla="*/ 138112 h 161925"/>
                <a:gd name="connsiteX2" fmla="*/ 157163 w 452438"/>
                <a:gd name="connsiteY2" fmla="*/ 114300 h 161925"/>
                <a:gd name="connsiteX3" fmla="*/ 276225 w 452438"/>
                <a:gd name="connsiteY3" fmla="*/ 90487 h 161925"/>
                <a:gd name="connsiteX4" fmla="*/ 371475 w 452438"/>
                <a:gd name="connsiteY4" fmla="*/ 47625 h 161925"/>
                <a:gd name="connsiteX5" fmla="*/ 409575 w 452438"/>
                <a:gd name="connsiteY5" fmla="*/ 28575 h 161925"/>
                <a:gd name="connsiteX6" fmla="*/ 452438 w 452438"/>
                <a:gd name="connsiteY6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438" h="161925">
                  <a:moveTo>
                    <a:pt x="0" y="161925"/>
                  </a:moveTo>
                  <a:lnTo>
                    <a:pt x="90488" y="138112"/>
                  </a:lnTo>
                  <a:lnTo>
                    <a:pt x="157163" y="114300"/>
                  </a:lnTo>
                  <a:lnTo>
                    <a:pt x="276225" y="90487"/>
                  </a:lnTo>
                  <a:lnTo>
                    <a:pt x="371475" y="47625"/>
                  </a:lnTo>
                  <a:lnTo>
                    <a:pt x="409575" y="28575"/>
                  </a:lnTo>
                  <a:lnTo>
                    <a:pt x="452438" y="0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D3FDC1C-03D1-40D6-8076-EABA4FDBB2EB}"/>
              </a:ext>
            </a:extLst>
          </p:cNvPr>
          <p:cNvSpPr/>
          <p:nvPr/>
        </p:nvSpPr>
        <p:spPr>
          <a:xfrm>
            <a:off x="2876550" y="3419475"/>
            <a:ext cx="2495550" cy="1123950"/>
          </a:xfrm>
          <a:custGeom>
            <a:avLst/>
            <a:gdLst>
              <a:gd name="connsiteX0" fmla="*/ 1876425 w 2495550"/>
              <a:gd name="connsiteY0" fmla="*/ 0 h 1123950"/>
              <a:gd name="connsiteX1" fmla="*/ 2085975 w 2495550"/>
              <a:gd name="connsiteY1" fmla="*/ 95250 h 1123950"/>
              <a:gd name="connsiteX2" fmla="*/ 2314575 w 2495550"/>
              <a:gd name="connsiteY2" fmla="*/ 85725 h 1123950"/>
              <a:gd name="connsiteX3" fmla="*/ 2457450 w 2495550"/>
              <a:gd name="connsiteY3" fmla="*/ 152400 h 1123950"/>
              <a:gd name="connsiteX4" fmla="*/ 2495550 w 2495550"/>
              <a:gd name="connsiteY4" fmla="*/ 314325 h 1123950"/>
              <a:gd name="connsiteX5" fmla="*/ 2466975 w 2495550"/>
              <a:gd name="connsiteY5" fmla="*/ 447675 h 1123950"/>
              <a:gd name="connsiteX6" fmla="*/ 2390775 w 2495550"/>
              <a:gd name="connsiteY6" fmla="*/ 514350 h 1123950"/>
              <a:gd name="connsiteX7" fmla="*/ 2295525 w 2495550"/>
              <a:gd name="connsiteY7" fmla="*/ 609600 h 1123950"/>
              <a:gd name="connsiteX8" fmla="*/ 2276475 w 2495550"/>
              <a:gd name="connsiteY8" fmla="*/ 714375 h 1123950"/>
              <a:gd name="connsiteX9" fmla="*/ 2247900 w 2495550"/>
              <a:gd name="connsiteY9" fmla="*/ 857250 h 1123950"/>
              <a:gd name="connsiteX10" fmla="*/ 2295525 w 2495550"/>
              <a:gd name="connsiteY10" fmla="*/ 923925 h 1123950"/>
              <a:gd name="connsiteX11" fmla="*/ 2209800 w 2495550"/>
              <a:gd name="connsiteY11" fmla="*/ 1009650 h 1123950"/>
              <a:gd name="connsiteX12" fmla="*/ 1504950 w 2495550"/>
              <a:gd name="connsiteY12" fmla="*/ 1114425 h 1123950"/>
              <a:gd name="connsiteX13" fmla="*/ 657225 w 2495550"/>
              <a:gd name="connsiteY13" fmla="*/ 1123950 h 1123950"/>
              <a:gd name="connsiteX14" fmla="*/ 0 w 2495550"/>
              <a:gd name="connsiteY14" fmla="*/ 1085850 h 1123950"/>
              <a:gd name="connsiteX15" fmla="*/ 0 w 2495550"/>
              <a:gd name="connsiteY15" fmla="*/ 923925 h 1123950"/>
              <a:gd name="connsiteX16" fmla="*/ 85725 w 2495550"/>
              <a:gd name="connsiteY16" fmla="*/ 647700 h 1123950"/>
              <a:gd name="connsiteX17" fmla="*/ 361950 w 2495550"/>
              <a:gd name="connsiteY17" fmla="*/ 533400 h 1123950"/>
              <a:gd name="connsiteX18" fmla="*/ 752475 w 2495550"/>
              <a:gd name="connsiteY18" fmla="*/ 257175 h 1123950"/>
              <a:gd name="connsiteX19" fmla="*/ 942975 w 2495550"/>
              <a:gd name="connsiteY19" fmla="*/ 123825 h 1123950"/>
              <a:gd name="connsiteX20" fmla="*/ 1562100 w 2495550"/>
              <a:gd name="connsiteY20" fmla="*/ 57150 h 1123950"/>
              <a:gd name="connsiteX21" fmla="*/ 1876425 w 2495550"/>
              <a:gd name="connsiteY21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95550" h="1123950">
                <a:moveTo>
                  <a:pt x="1876425" y="0"/>
                </a:moveTo>
                <a:lnTo>
                  <a:pt x="2085975" y="95250"/>
                </a:lnTo>
                <a:lnTo>
                  <a:pt x="2314575" y="85725"/>
                </a:lnTo>
                <a:lnTo>
                  <a:pt x="2457450" y="152400"/>
                </a:lnTo>
                <a:lnTo>
                  <a:pt x="2495550" y="314325"/>
                </a:lnTo>
                <a:lnTo>
                  <a:pt x="2466975" y="447675"/>
                </a:lnTo>
                <a:lnTo>
                  <a:pt x="2390775" y="514350"/>
                </a:lnTo>
                <a:lnTo>
                  <a:pt x="2295525" y="609600"/>
                </a:lnTo>
                <a:lnTo>
                  <a:pt x="2276475" y="714375"/>
                </a:lnTo>
                <a:lnTo>
                  <a:pt x="2247900" y="857250"/>
                </a:lnTo>
                <a:lnTo>
                  <a:pt x="2295525" y="923925"/>
                </a:lnTo>
                <a:lnTo>
                  <a:pt x="2209800" y="1009650"/>
                </a:lnTo>
                <a:lnTo>
                  <a:pt x="1504950" y="1114425"/>
                </a:lnTo>
                <a:lnTo>
                  <a:pt x="657225" y="1123950"/>
                </a:lnTo>
                <a:lnTo>
                  <a:pt x="0" y="1085850"/>
                </a:lnTo>
                <a:lnTo>
                  <a:pt x="0" y="923925"/>
                </a:lnTo>
                <a:lnTo>
                  <a:pt x="85725" y="647700"/>
                </a:lnTo>
                <a:lnTo>
                  <a:pt x="361950" y="533400"/>
                </a:lnTo>
                <a:lnTo>
                  <a:pt x="752475" y="257175"/>
                </a:lnTo>
                <a:lnTo>
                  <a:pt x="942975" y="123825"/>
                </a:lnTo>
                <a:lnTo>
                  <a:pt x="1562100" y="57150"/>
                </a:lnTo>
                <a:lnTo>
                  <a:pt x="1876425" y="0"/>
                </a:lnTo>
                <a:close/>
              </a:path>
            </a:pathLst>
          </a:custGeom>
          <a:solidFill>
            <a:srgbClr val="5B9BD5">
              <a:alpha val="50196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CDA75F32-CF27-4191-800D-F443930E0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768873"/>
              </p:ext>
            </p:extLst>
          </p:nvPr>
        </p:nvGraphicFramePr>
        <p:xfrm>
          <a:off x="9935559" y="4303528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2A2FA75D-BBAB-4E9D-8B7E-710CC1BD5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874868"/>
              </p:ext>
            </p:extLst>
          </p:nvPr>
        </p:nvGraphicFramePr>
        <p:xfrm>
          <a:off x="9917491" y="1284396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82" name="TextBox 81">
            <a:extLst>
              <a:ext uri="{FF2B5EF4-FFF2-40B4-BE49-F238E27FC236}">
                <a16:creationId xmlns:a16="http://schemas.microsoft.com/office/drawing/2014/main" id="{85A09071-C5F1-4312-84A0-49D8234B6774}"/>
              </a:ext>
            </a:extLst>
          </p:cNvPr>
          <p:cNvSpPr txBox="1"/>
          <p:nvPr/>
        </p:nvSpPr>
        <p:spPr>
          <a:xfrm>
            <a:off x="9880097" y="104215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4A1940E-FC42-43DF-A041-64406FABB56C}"/>
              </a:ext>
            </a:extLst>
          </p:cNvPr>
          <p:cNvSpPr txBox="1"/>
          <p:nvPr/>
        </p:nvSpPr>
        <p:spPr>
          <a:xfrm>
            <a:off x="9903212" y="4086651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91DC495-127F-4D65-A851-B0560955BECA}"/>
              </a:ext>
            </a:extLst>
          </p:cNvPr>
          <p:cNvGrpSpPr/>
          <p:nvPr/>
        </p:nvGrpSpPr>
        <p:grpSpPr>
          <a:xfrm>
            <a:off x="10039823" y="442664"/>
            <a:ext cx="2061132" cy="2099794"/>
            <a:chOff x="10039823" y="442664"/>
            <a:chExt cx="2061132" cy="2099794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98811951-99E5-456A-8571-0BCCA5E1277A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Summarization level</a:t>
              </a:r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3D5962B8-D6E0-49C8-B29D-8C171EB6E9F1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4FDB7328-93F7-4217-9661-D043AC833FA7}"/>
                </a:ext>
              </a:extLst>
            </p:cNvPr>
            <p:cNvSpPr/>
            <p:nvPr/>
          </p:nvSpPr>
          <p:spPr>
            <a:xfrm>
              <a:off x="10182225" y="805804"/>
              <a:ext cx="1907207" cy="1736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D7F967E-6B1B-4CC9-A4FF-D7A7C6065A4C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 or Parcel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DEA275F-AF73-428D-82B9-FB451C377E9E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B4E69DA-E0FC-41F1-A6A6-998698EAD582}"/>
                </a:ext>
              </a:extLst>
            </p:cNvPr>
            <p:cNvSpPr/>
            <p:nvPr/>
          </p:nvSpPr>
          <p:spPr>
            <a:xfrm>
              <a:off x="10196173" y="1522068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F23DF0A-6299-4535-A4F8-2DDBDDDDEF84}"/>
                </a:ext>
              </a:extLst>
            </p:cNvPr>
            <p:cNvSpPr/>
            <p:nvPr/>
          </p:nvSpPr>
          <p:spPr>
            <a:xfrm>
              <a:off x="10196173" y="1827844"/>
              <a:ext cx="189326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3EA8E1-C5CE-4F98-A39D-DB7F0B19B607}"/>
                </a:ext>
              </a:extLst>
            </p:cNvPr>
            <p:cNvSpPr/>
            <p:nvPr/>
          </p:nvSpPr>
          <p:spPr>
            <a:xfrm>
              <a:off x="10189198" y="216088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</p:grpSp>
      <p:graphicFrame>
        <p:nvGraphicFramePr>
          <p:cNvPr id="117" name="Table 116">
            <a:extLst>
              <a:ext uri="{FF2B5EF4-FFF2-40B4-BE49-F238E27FC236}">
                <a16:creationId xmlns:a16="http://schemas.microsoft.com/office/drawing/2014/main" id="{F45CAE54-A779-4890-A5C0-EDBB3E571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739570"/>
              </p:ext>
            </p:extLst>
          </p:nvPr>
        </p:nvGraphicFramePr>
        <p:xfrm>
          <a:off x="7017579" y="648102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78136D8-2A17-4C99-B482-CF5B4C26ECA7}"/>
              </a:ext>
            </a:extLst>
          </p:cNvPr>
          <p:cNvGrpSpPr/>
          <p:nvPr/>
        </p:nvGrpSpPr>
        <p:grpSpPr>
          <a:xfrm>
            <a:off x="7014601" y="442664"/>
            <a:ext cx="1511930" cy="613412"/>
            <a:chOff x="6960437" y="437025"/>
            <a:chExt cx="1511930" cy="61341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97DCAB0-5EF9-4750-8885-246C287FA6D2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EFC98B1-F86F-4998-AABE-9DFA1A0E414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6F055C1F-7E8B-4B2B-B005-DC083445AC50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23744A4-B4FF-44F5-A209-0ECDB617661B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F504E7-E3D3-4C1E-9447-EAC78C334C51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73C5707-9630-49A3-A95A-80A60FBED4EB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FD6DD8E-03EF-45E6-A678-086EE4E87736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9" name="Picture 2" descr="Related image">
              <a:extLst>
                <a:ext uri="{FF2B5EF4-FFF2-40B4-BE49-F238E27FC236}">
                  <a16:creationId xmlns:a16="http://schemas.microsoft.com/office/drawing/2014/main" id="{2424D7E4-9FD1-428A-916E-58DAC6B9CB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492F7EE-22CD-40A4-AA9B-3853D5B0DA3B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31" name="Graphic 130" descr="Smiling face with no fill">
              <a:extLst>
                <a:ext uri="{FF2B5EF4-FFF2-40B4-BE49-F238E27FC236}">
                  <a16:creationId xmlns:a16="http://schemas.microsoft.com/office/drawing/2014/main" id="{2CDEF799-41E8-4680-A29F-49C91220F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2" name="Graphic 131" descr="Question mark">
              <a:extLst>
                <a:ext uri="{FF2B5EF4-FFF2-40B4-BE49-F238E27FC236}">
                  <a16:creationId xmlns:a16="http://schemas.microsoft.com/office/drawing/2014/main" id="{4A01E0D3-3BE4-462D-8DFA-DD0856AAA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14C1EA1-3328-4040-8912-0F5EA9AC6871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678CAA6-C478-44E6-BA3D-C63B1E0B5060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A66DF94-410D-4368-A2EE-9803E3AF1CD9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930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355551-62D7-43C3-B0EA-5CFC727C767A}"/>
              </a:ext>
            </a:extLst>
          </p:cNvPr>
          <p:cNvGrpSpPr/>
          <p:nvPr/>
        </p:nvGrpSpPr>
        <p:grpSpPr>
          <a:xfrm>
            <a:off x="2847868" y="1024088"/>
            <a:ext cx="3687889" cy="3525348"/>
            <a:chOff x="2847868" y="1024088"/>
            <a:chExt cx="3687889" cy="3525348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2847868" y="1024088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3229736" y="1194962"/>
              <a:ext cx="3127994" cy="3094630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6AE1F7F-4098-4D2D-BC4A-A6ECE7ECE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270505"/>
              </p:ext>
            </p:extLst>
          </p:nvPr>
        </p:nvGraphicFramePr>
        <p:xfrm>
          <a:off x="2090633" y="4918474"/>
          <a:ext cx="7769731" cy="191851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86211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4019459785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95110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713521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89674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9746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76429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1154216">
                <a:tc>
                  <a:txBody>
                    <a:bodyPr/>
                    <a:lstStyle/>
                    <a:p>
                      <a:r>
                        <a:rPr lang="en-CA" sz="1000" dirty="0" err="1"/>
                        <a:t>Modeste</a:t>
                      </a:r>
                      <a:r>
                        <a:rPr lang="en-CA" sz="1000" dirty="0"/>
                        <a:t> Creek 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2DAA357-B697-4DB2-8053-C07CE43B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768873"/>
              </p:ext>
            </p:extLst>
          </p:nvPr>
        </p:nvGraphicFramePr>
        <p:xfrm>
          <a:off x="9935559" y="4303528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CC9796DD-270E-4B3D-AC20-DB36E103F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874868"/>
              </p:ext>
            </p:extLst>
          </p:nvPr>
        </p:nvGraphicFramePr>
        <p:xfrm>
          <a:off x="9917491" y="1284396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1505435C-8677-493D-B527-781130948A5E}"/>
              </a:ext>
            </a:extLst>
          </p:cNvPr>
          <p:cNvSpPr txBox="1"/>
          <p:nvPr/>
        </p:nvSpPr>
        <p:spPr>
          <a:xfrm>
            <a:off x="9880097" y="104215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21EC82C-766B-45C0-BE42-0AA3C206F895}"/>
              </a:ext>
            </a:extLst>
          </p:cNvPr>
          <p:cNvSpPr txBox="1"/>
          <p:nvPr/>
        </p:nvSpPr>
        <p:spPr>
          <a:xfrm>
            <a:off x="9903212" y="4086651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DBF107-5B7E-49A0-9110-CE9ACEA5CA39}"/>
              </a:ext>
            </a:extLst>
          </p:cNvPr>
          <p:cNvGrpSpPr/>
          <p:nvPr/>
        </p:nvGrpSpPr>
        <p:grpSpPr>
          <a:xfrm>
            <a:off x="10039823" y="442664"/>
            <a:ext cx="2061132" cy="2099794"/>
            <a:chOff x="10039823" y="442664"/>
            <a:chExt cx="2061132" cy="2099794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A4E57BEC-1BD9-4666-90A1-22295A92D9F8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Summarization level</a:t>
              </a:r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EEB8B216-6BCB-43A8-B8C7-689087156687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04661A4D-8F50-4161-8730-88A16F5D4A32}"/>
                </a:ext>
              </a:extLst>
            </p:cNvPr>
            <p:cNvSpPr/>
            <p:nvPr/>
          </p:nvSpPr>
          <p:spPr>
            <a:xfrm>
              <a:off x="10182225" y="805804"/>
              <a:ext cx="1907207" cy="1736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9BE9350-41C8-4F9B-9B58-D346E457F9E5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 or Parcel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9326E93-F7BC-4692-9F60-D3F06CDE3201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702FDA6-1C94-48D3-8FEA-870084BA957F}"/>
                </a:ext>
              </a:extLst>
            </p:cNvPr>
            <p:cNvSpPr/>
            <p:nvPr/>
          </p:nvSpPr>
          <p:spPr>
            <a:xfrm>
              <a:off x="10196173" y="1522068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4B5516E-D215-4238-A584-2F5595B8B613}"/>
                </a:ext>
              </a:extLst>
            </p:cNvPr>
            <p:cNvSpPr/>
            <p:nvPr/>
          </p:nvSpPr>
          <p:spPr>
            <a:xfrm>
              <a:off x="10196173" y="182784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883C562-8F0C-4B83-BFD9-E569D60E0F9E}"/>
                </a:ext>
              </a:extLst>
            </p:cNvPr>
            <p:cNvSpPr/>
            <p:nvPr/>
          </p:nvSpPr>
          <p:spPr>
            <a:xfrm>
              <a:off x="10189198" y="2160884"/>
              <a:ext cx="189326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</p:grp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BADC4ED7-7C73-4000-B648-D8BDAE7B8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8373"/>
              </p:ext>
            </p:extLst>
          </p:nvPr>
        </p:nvGraphicFramePr>
        <p:xfrm>
          <a:off x="7017579" y="648102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88" name="Group 87">
            <a:extLst>
              <a:ext uri="{FF2B5EF4-FFF2-40B4-BE49-F238E27FC236}">
                <a16:creationId xmlns:a16="http://schemas.microsoft.com/office/drawing/2014/main" id="{C0CB036D-06C6-41BC-92A9-0D7D099A6152}"/>
              </a:ext>
            </a:extLst>
          </p:cNvPr>
          <p:cNvGrpSpPr/>
          <p:nvPr/>
        </p:nvGrpSpPr>
        <p:grpSpPr>
          <a:xfrm>
            <a:off x="7014601" y="442664"/>
            <a:ext cx="1511930" cy="613412"/>
            <a:chOff x="6960437" y="437025"/>
            <a:chExt cx="1511930" cy="613412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B77169C-2113-4B37-8FBA-83E63A124FCF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C80B41A-D179-46A4-8020-B6E0CEC3D47F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12" name="Isosceles Triangle 111">
                <a:extLst>
                  <a:ext uri="{FF2B5EF4-FFF2-40B4-BE49-F238E27FC236}">
                    <a16:creationId xmlns:a16="http://schemas.microsoft.com/office/drawing/2014/main" id="{2BC9637C-4848-4EAA-AFCD-74D35DF941A3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EB3F2FD-117E-4C31-BA67-6F5B8AFAF586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37202B1-4DC8-4979-B2DA-360D6A5ABBDE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E51590F-CB4C-47CD-8E33-8BCDCB12AA0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63E6F41-DDD4-4557-81BD-FCBABA133AE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5" name="Picture 2" descr="Related image">
              <a:extLst>
                <a:ext uri="{FF2B5EF4-FFF2-40B4-BE49-F238E27FC236}">
                  <a16:creationId xmlns:a16="http://schemas.microsoft.com/office/drawing/2014/main" id="{55F86405-C532-4E04-A845-C8D2E5D37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F06F38-A7FD-40D2-8B8D-5B925C971BE8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17" name="Graphic 116" descr="Smiling face with no fill">
              <a:extLst>
                <a:ext uri="{FF2B5EF4-FFF2-40B4-BE49-F238E27FC236}">
                  <a16:creationId xmlns:a16="http://schemas.microsoft.com/office/drawing/2014/main" id="{C5989B1E-15CC-4F31-9663-B7293901D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18" name="Graphic 117" descr="Question mark">
              <a:extLst>
                <a:ext uri="{FF2B5EF4-FFF2-40B4-BE49-F238E27FC236}">
                  <a16:creationId xmlns:a16="http://schemas.microsoft.com/office/drawing/2014/main" id="{FD769C9F-6702-480A-B54E-3D3D05935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5BCD0F6-C08C-4603-91E2-32BFE468AF75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2441680-25EE-4424-A1CE-5B976F77D303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E37B8BB-91AC-4814-B5C4-608B21751502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579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E5F057A-86F9-4E33-845C-C2E6E96166AB}"/>
              </a:ext>
            </a:extLst>
          </p:cNvPr>
          <p:cNvGrpSpPr/>
          <p:nvPr/>
        </p:nvGrpSpPr>
        <p:grpSpPr>
          <a:xfrm>
            <a:off x="4452937" y="0"/>
            <a:ext cx="3286126" cy="6858000"/>
            <a:chOff x="4371975" y="203200"/>
            <a:chExt cx="3286126" cy="66481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6E571C-EEE0-4D69-B06B-951DD15A33B0}"/>
                </a:ext>
              </a:extLst>
            </p:cNvPr>
            <p:cNvSpPr/>
            <p:nvPr/>
          </p:nvSpPr>
          <p:spPr>
            <a:xfrm>
              <a:off x="4371975" y="203200"/>
              <a:ext cx="3286126" cy="6648159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CD602D-56C1-4AE3-B717-475E8CFDF309}"/>
                </a:ext>
              </a:extLst>
            </p:cNvPr>
            <p:cNvSpPr txBox="1"/>
            <p:nvPr/>
          </p:nvSpPr>
          <p:spPr>
            <a:xfrm>
              <a:off x="4615917" y="2572563"/>
              <a:ext cx="2458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Email address</a:t>
              </a:r>
              <a:endParaRPr lang="en-CA" sz="1400" b="1" baseline="300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DD06D4B-E3F2-4AB9-B6C4-D9BA5311B306}"/>
                </a:ext>
              </a:extLst>
            </p:cNvPr>
            <p:cNvSpPr/>
            <p:nvPr/>
          </p:nvSpPr>
          <p:spPr>
            <a:xfrm>
              <a:off x="4648995" y="2889298"/>
              <a:ext cx="2736000" cy="2811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40ABF2-7731-4975-BA1D-7E728EFA30A4}"/>
                </a:ext>
              </a:extLst>
            </p:cNvPr>
            <p:cNvSpPr txBox="1"/>
            <p:nvPr/>
          </p:nvSpPr>
          <p:spPr>
            <a:xfrm>
              <a:off x="4632457" y="3282529"/>
              <a:ext cx="1292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Password</a:t>
              </a:r>
              <a:endParaRPr lang="en-CA" sz="1400" b="1" baseline="300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20ECDB-EE70-47BF-9B90-59D57C451532}"/>
                </a:ext>
              </a:extLst>
            </p:cNvPr>
            <p:cNvSpPr/>
            <p:nvPr/>
          </p:nvSpPr>
          <p:spPr>
            <a:xfrm>
              <a:off x="4650812" y="3593594"/>
              <a:ext cx="2734183" cy="2811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4BDA7F-657E-4EF1-B6CF-44DC6F3FDE0C}"/>
                </a:ext>
              </a:extLst>
            </p:cNvPr>
            <p:cNvSpPr/>
            <p:nvPr/>
          </p:nvSpPr>
          <p:spPr>
            <a:xfrm>
              <a:off x="4648995" y="4112691"/>
              <a:ext cx="2736000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Sign in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FF486F-C7E9-4812-AB20-E0F09BF5BA03}"/>
                </a:ext>
              </a:extLst>
            </p:cNvPr>
            <p:cNvSpPr txBox="1"/>
            <p:nvPr/>
          </p:nvSpPr>
          <p:spPr>
            <a:xfrm>
              <a:off x="5029851" y="1899114"/>
              <a:ext cx="1924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Sign in to ESAT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6C3540-4BFD-4676-BFAC-C937B2632470}"/>
                </a:ext>
              </a:extLst>
            </p:cNvPr>
            <p:cNvSpPr txBox="1"/>
            <p:nvPr/>
          </p:nvSpPr>
          <p:spPr>
            <a:xfrm>
              <a:off x="4632458" y="5209747"/>
              <a:ext cx="1389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000" dirty="0"/>
                <a:t>Forget password?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06863C-F66E-46AC-BFFC-9DB932C47301}"/>
                </a:ext>
              </a:extLst>
            </p:cNvPr>
            <p:cNvSpPr/>
            <p:nvPr/>
          </p:nvSpPr>
          <p:spPr>
            <a:xfrm>
              <a:off x="6022109" y="5209747"/>
              <a:ext cx="1362886" cy="2462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Contact admin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8BD65E7-B522-4DE3-B1E0-E84B9E6B5107}"/>
                </a:ext>
              </a:extLst>
            </p:cNvPr>
            <p:cNvSpPr/>
            <p:nvPr/>
          </p:nvSpPr>
          <p:spPr>
            <a:xfrm>
              <a:off x="5451876" y="691371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ESAT logo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C71F46-2FFC-4BA0-B617-CDB54D6DDD4E}"/>
                </a:ext>
              </a:extLst>
            </p:cNvPr>
            <p:cNvSpPr/>
            <p:nvPr/>
          </p:nvSpPr>
          <p:spPr>
            <a:xfrm>
              <a:off x="4648995" y="4631788"/>
              <a:ext cx="2736000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Activate 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10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" name="Table 167">
            <a:extLst>
              <a:ext uri="{FF2B5EF4-FFF2-40B4-BE49-F238E27FC236}">
                <a16:creationId xmlns:a16="http://schemas.microsoft.com/office/drawing/2014/main" id="{8DF55FC9-DDF9-4EBE-8E1D-79D3CD5A1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388849"/>
              </p:ext>
            </p:extLst>
          </p:nvPr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69" name="Rectangle 168">
            <a:extLst>
              <a:ext uri="{FF2B5EF4-FFF2-40B4-BE49-F238E27FC236}">
                <a16:creationId xmlns:a16="http://schemas.microsoft.com/office/drawing/2014/main" id="{BB5CF06F-7059-46B3-BFBA-6D3F45388CC8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BE91214-76D6-4100-A1D1-7211ECA16D1C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Arrow: Pentagon 170">
            <a:extLst>
              <a:ext uri="{FF2B5EF4-FFF2-40B4-BE49-F238E27FC236}">
                <a16:creationId xmlns:a16="http://schemas.microsoft.com/office/drawing/2014/main" id="{E591581F-6996-442C-A23C-E61D85ADABCC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B7AD885-5BDE-4966-975F-3C3E113692CA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15AEBA3-1CE7-4590-94BF-8D0FF380477D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6" name="Picture 2" descr="Related image">
              <a:extLst>
                <a:ext uri="{FF2B5EF4-FFF2-40B4-BE49-F238E27FC236}">
                  <a16:creationId xmlns:a16="http://schemas.microsoft.com/office/drawing/2014/main" id="{90CD049D-CC3E-4E48-ADA1-53EB5BB63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6416961-E29C-47A7-ADCF-A526C47F4D4D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28" name="Graphic 127" descr="Smiling face with no fill">
              <a:extLst>
                <a:ext uri="{FF2B5EF4-FFF2-40B4-BE49-F238E27FC236}">
                  <a16:creationId xmlns:a16="http://schemas.microsoft.com/office/drawing/2014/main" id="{30E0E29A-D540-4D04-8AC6-F4CD917AB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1" name="Graphic 130" descr="Question mark">
              <a:extLst>
                <a:ext uri="{FF2B5EF4-FFF2-40B4-BE49-F238E27FC236}">
                  <a16:creationId xmlns:a16="http://schemas.microsoft.com/office/drawing/2014/main" id="{DFD7684B-EE7B-4F68-9A16-597A82A47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D44BC9D-DF54-41FD-8652-2419A63A6AF0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9439524-7D4D-4C51-9F92-B3A2E184B7AE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30E2A8D-3274-40A8-A66D-90F2EBEB1213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2392791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37" name="Table 136">
            <a:extLst>
              <a:ext uri="{FF2B5EF4-FFF2-40B4-BE49-F238E27FC236}">
                <a16:creationId xmlns:a16="http://schemas.microsoft.com/office/drawing/2014/main" id="{FC08353B-7A54-446C-8869-7CDCB14E7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426679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93" name="Group 92">
            <a:extLst>
              <a:ext uri="{FF2B5EF4-FFF2-40B4-BE49-F238E27FC236}">
                <a16:creationId xmlns:a16="http://schemas.microsoft.com/office/drawing/2014/main" id="{3626DDDC-2F58-4874-8C77-8F363FFB94AE}"/>
              </a:ext>
            </a:extLst>
          </p:cNvPr>
          <p:cNvGrpSpPr/>
          <p:nvPr/>
        </p:nvGrpSpPr>
        <p:grpSpPr>
          <a:xfrm>
            <a:off x="9975184" y="2578442"/>
            <a:ext cx="2049609" cy="261610"/>
            <a:chOff x="9975184" y="2645117"/>
            <a:chExt cx="2049609" cy="26161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C91764F-BD1F-4FB3-82BA-90D3768E88AD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8EA9DA5-12CE-4990-B740-44BE653CA3DC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DA1111A7-7DFC-44B2-AD3E-EA972C3D4057}"/>
              </a:ext>
            </a:extLst>
          </p:cNvPr>
          <p:cNvSpPr txBox="1"/>
          <p:nvPr/>
        </p:nvSpPr>
        <p:spPr>
          <a:xfrm>
            <a:off x="9878668" y="1890748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93C38F4-F4A9-44D4-9148-E3EB8E88D1E8}"/>
              </a:ext>
            </a:extLst>
          </p:cNvPr>
          <p:cNvGrpSpPr/>
          <p:nvPr/>
        </p:nvGrpSpPr>
        <p:grpSpPr>
          <a:xfrm>
            <a:off x="9975184" y="2578442"/>
            <a:ext cx="2049609" cy="261610"/>
            <a:chOff x="9975184" y="2645117"/>
            <a:chExt cx="2049609" cy="26161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D0FDBE3-AA31-497C-805C-1680FD669109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AE19D94-1446-427A-8E12-950070CE3D20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20000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9293EC-FF73-4C7B-9CA2-8338A0BB4A20}"/>
              </a:ext>
            </a:extLst>
          </p:cNvPr>
          <p:cNvGrpSpPr/>
          <p:nvPr/>
        </p:nvGrpSpPr>
        <p:grpSpPr>
          <a:xfrm>
            <a:off x="9975184" y="2173119"/>
            <a:ext cx="2061132" cy="267278"/>
            <a:chOff x="10039823" y="442665"/>
            <a:chExt cx="2061132" cy="267278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775FEAC5-FA0B-4631-994B-CE5822556E8C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Intelligent mode</a:t>
              </a:r>
            </a:p>
          </p:txBody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D266676B-5795-4B71-A775-8E2ECA2D5E2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FC1454C-4FDC-4C3D-A300-A48D74C02837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A1763C7-EE5C-4128-81AC-15BDF7D34136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741510F-4103-47AC-A2DC-BE9EF20B14F9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09D31E3-833F-43A9-8DC7-5BDEC245A410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BA601B07-27A0-4B11-BB13-71DA27ACFB9F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66" name="Rectangle: Rounded Corners 165">
                <a:extLst>
                  <a:ext uri="{FF2B5EF4-FFF2-40B4-BE49-F238E27FC236}">
                    <a16:creationId xmlns:a16="http://schemas.microsoft.com/office/drawing/2014/main" id="{CFD04290-A243-4CAC-8250-6050599073CD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67" name="Isosceles Triangle 166">
                <a:extLst>
                  <a:ext uri="{FF2B5EF4-FFF2-40B4-BE49-F238E27FC236}">
                    <a16:creationId xmlns:a16="http://schemas.microsoft.com/office/drawing/2014/main" id="{13046AA4-2DF4-48BB-B734-D6D8EF250976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3F8DC178-7E33-41A2-90D2-0B7ED07AFE22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64" name="Rectangle: Rounded Corners 163">
                <a:extLst>
                  <a:ext uri="{FF2B5EF4-FFF2-40B4-BE49-F238E27FC236}">
                    <a16:creationId xmlns:a16="http://schemas.microsoft.com/office/drawing/2014/main" id="{3E3AE86A-394E-4CED-9701-321733C29C58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65" name="Isosceles Triangle 164">
                <a:extLst>
                  <a:ext uri="{FF2B5EF4-FFF2-40B4-BE49-F238E27FC236}">
                    <a16:creationId xmlns:a16="http://schemas.microsoft.com/office/drawing/2014/main" id="{24C0550A-7962-4D69-AC8F-95272615454B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CD86880-14E4-45A8-9685-4C57F0259B64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91A6A22-E46F-40E0-AF2D-B0B43C689D50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DC4D913-052F-474D-B3C3-27B7B20E5275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6C00714F-CE87-4E0B-8F76-BE240B17AD18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D094DF5-35C9-482F-BA84-3D201975090F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BD1489E-6D1F-492D-9A04-6FD745258029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FC55A2-8B80-4024-9643-5CB945EBB8F3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6DCB851-4514-453F-93CD-B1F32771C976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47F7DBE-1DF6-4593-B095-383E0BC01E02}"/>
              </a:ext>
            </a:extLst>
          </p:cNvPr>
          <p:cNvSpPr/>
          <p:nvPr/>
        </p:nvSpPr>
        <p:spPr>
          <a:xfrm>
            <a:off x="-3580" y="4685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AEEC300-7C73-40FB-8FA9-1301D289D9FA}"/>
              </a:ext>
            </a:extLst>
          </p:cNvPr>
          <p:cNvSpPr/>
          <p:nvPr/>
        </p:nvSpPr>
        <p:spPr>
          <a:xfrm>
            <a:off x="5946301" y="2954364"/>
            <a:ext cx="2654210" cy="12223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click on “Intelligent BMP selection”, show introduction of Intelligent BMP selection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After click “Dismiss”, automatic select first BMP type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68361A-221D-4890-A97E-792B5D548F33}"/>
              </a:ext>
            </a:extLst>
          </p:cNvPr>
          <p:cNvGrpSpPr/>
          <p:nvPr/>
        </p:nvGrpSpPr>
        <p:grpSpPr>
          <a:xfrm>
            <a:off x="2393071" y="973851"/>
            <a:ext cx="3700709" cy="1239492"/>
            <a:chOff x="2393071" y="973851"/>
            <a:chExt cx="3700709" cy="1239492"/>
          </a:xfrm>
        </p:grpSpPr>
        <p:sp>
          <p:nvSpPr>
            <p:cNvPr id="5" name="Speech Bubble: Rectangle 4">
              <a:extLst>
                <a:ext uri="{FF2B5EF4-FFF2-40B4-BE49-F238E27FC236}">
                  <a16:creationId xmlns:a16="http://schemas.microsoft.com/office/drawing/2014/main" id="{1AEDA5ED-54EB-42CA-A81B-E77356225006}"/>
                </a:ext>
              </a:extLst>
            </p:cNvPr>
            <p:cNvSpPr/>
            <p:nvPr/>
          </p:nvSpPr>
          <p:spPr>
            <a:xfrm rot="5400000">
              <a:off x="3623680" y="-256758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Intelligent BMP selection tool recommends BMPs in different locations according to user’s budget constraints or eco-service targets.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B440B2-4DC2-4AF0-8053-5A2F00EB87EA}"/>
                </a:ext>
              </a:extLst>
            </p:cNvPr>
            <p:cNvSpPr/>
            <p:nvPr/>
          </p:nvSpPr>
          <p:spPr>
            <a:xfrm>
              <a:off x="4043849" y="1866768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Dismiss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0A8F9E4-C67F-4213-B906-2075671430CA}"/>
                </a:ext>
              </a:extLst>
            </p:cNvPr>
            <p:cNvSpPr/>
            <p:nvPr/>
          </p:nvSpPr>
          <p:spPr>
            <a:xfrm>
              <a:off x="4886068" y="1867516"/>
              <a:ext cx="1186075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68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7262D4A9-8568-4453-B323-A7696D1A09B1}"/>
              </a:ext>
            </a:extLst>
          </p:cNvPr>
          <p:cNvSpPr/>
          <p:nvPr/>
        </p:nvSpPr>
        <p:spPr>
          <a:xfrm>
            <a:off x="9997747" y="1554230"/>
            <a:ext cx="972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C8ECC73-6E42-409A-A478-12A5DFB1632C}"/>
              </a:ext>
            </a:extLst>
          </p:cNvPr>
          <p:cNvSpPr/>
          <p:nvPr/>
        </p:nvSpPr>
        <p:spPr>
          <a:xfrm>
            <a:off x="11077886" y="1555885"/>
            <a:ext cx="972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66B75802-7FAA-4009-B716-9F9EACA69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46995"/>
              </p:ext>
            </p:extLst>
          </p:nvPr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204034"/>
              </p:ext>
            </p:extLst>
          </p:nvPr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BD98676-0B3D-434B-97A5-3FC0ABC6CC4C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783DC37-66AB-46DD-8C2E-ADD478EE8B9C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94FC769-293A-486C-A3CA-8E5D8CF741B7}"/>
              </a:ext>
            </a:extLst>
          </p:cNvPr>
          <p:cNvSpPr txBox="1"/>
          <p:nvPr/>
        </p:nvSpPr>
        <p:spPr>
          <a:xfrm>
            <a:off x="9878668" y="2043148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2392791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2" name="Arrow: Pentagon 121">
            <a:extLst>
              <a:ext uri="{FF2B5EF4-FFF2-40B4-BE49-F238E27FC236}">
                <a16:creationId xmlns:a16="http://schemas.microsoft.com/office/drawing/2014/main" id="{EF08FE54-0BAA-4EFB-837F-63EBA2918E3D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3B0FF49-045C-4BBF-8DE1-D74053BDCBD2}"/>
              </a:ext>
            </a:extLst>
          </p:cNvPr>
          <p:cNvGrpSpPr/>
          <p:nvPr/>
        </p:nvGrpSpPr>
        <p:grpSpPr>
          <a:xfrm>
            <a:off x="8106362" y="5075102"/>
            <a:ext cx="2982555" cy="1188604"/>
            <a:chOff x="8106362" y="5075102"/>
            <a:chExt cx="2982555" cy="1188604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044F945A-89D7-480D-8BB1-C1D2A4452D70}"/>
                </a:ext>
              </a:extLst>
            </p:cNvPr>
            <p:cNvSpPr/>
            <p:nvPr/>
          </p:nvSpPr>
          <p:spPr>
            <a:xfrm>
              <a:off x="8106362" y="5445538"/>
              <a:ext cx="2982555" cy="8181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The “Option” tab will be used to switch between table view and ranking chart view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FD33780-D295-45A2-B412-4803F13FE146}"/>
                </a:ext>
              </a:extLst>
            </p:cNvPr>
            <p:cNvCxnSpPr>
              <a:cxnSpLocks/>
              <a:stCxn id="124" idx="0"/>
              <a:endCxn id="122" idx="3"/>
            </p:cNvCxnSpPr>
            <p:nvPr/>
          </p:nvCxnSpPr>
          <p:spPr>
            <a:xfrm flipH="1" flipV="1">
              <a:off x="9493219" y="5075102"/>
              <a:ext cx="104421" cy="370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02C687E-3109-49D4-802B-AE8F8746E572}"/>
              </a:ext>
            </a:extLst>
          </p:cNvPr>
          <p:cNvGrpSpPr/>
          <p:nvPr/>
        </p:nvGrpSpPr>
        <p:grpSpPr>
          <a:xfrm>
            <a:off x="2579814" y="5242500"/>
            <a:ext cx="5312493" cy="1646662"/>
            <a:chOff x="2579814" y="5242500"/>
            <a:chExt cx="5312493" cy="1646662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884BE2C-1298-40A9-98AB-4A81C97FC844}"/>
                </a:ext>
              </a:extLst>
            </p:cNvPr>
            <p:cNvSpPr/>
            <p:nvPr/>
          </p:nvSpPr>
          <p:spPr>
            <a:xfrm>
              <a:off x="2579814" y="5835062"/>
              <a:ext cx="5312493" cy="10541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In table, one effectiveness item (e.g. TP) will have 5 result columns, On-site </a:t>
              </a:r>
              <a:r>
                <a:rPr lang="en-CA" sz="1200" dirty="0" err="1"/>
                <a:t>effectivenessiveness</a:t>
              </a:r>
              <a:r>
                <a:rPr lang="en-CA" sz="1200" dirty="0"/>
                <a:t> (unit), Off-site </a:t>
              </a:r>
              <a:r>
                <a:rPr lang="en-CA" sz="1200" dirty="0" err="1"/>
                <a:t>effectivenessiveness</a:t>
              </a:r>
              <a:r>
                <a:rPr lang="en-CA" sz="1200" dirty="0"/>
                <a:t> (unit), Cost (unit), On-site cost-effectiveness, and Off-site cost-effectiveness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If Off-site </a:t>
              </a:r>
              <a:r>
                <a:rPr lang="en-CA" sz="1200" dirty="0" err="1"/>
                <a:t>effectivenessiveness</a:t>
              </a:r>
              <a:r>
                <a:rPr lang="en-CA" sz="1200" dirty="0"/>
                <a:t> is not available (e.g. carbon), only 3 columns will show, On-site </a:t>
              </a:r>
              <a:r>
                <a:rPr lang="en-CA" sz="1200" dirty="0" err="1"/>
                <a:t>effectivenessiveness</a:t>
              </a:r>
              <a:r>
                <a:rPr lang="en-CA" sz="1200" dirty="0"/>
                <a:t> (unit), Cost (unit), and On-site cost-effectiveness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305F77-7C6B-48FE-BC72-3ABE1FCEEEA4}"/>
                </a:ext>
              </a:extLst>
            </p:cNvPr>
            <p:cNvCxnSpPr>
              <a:cxnSpLocks/>
              <a:stCxn id="129" idx="0"/>
            </p:cNvCxnSpPr>
            <p:nvPr/>
          </p:nvCxnSpPr>
          <p:spPr>
            <a:xfrm flipH="1" flipV="1">
              <a:off x="4183187" y="5242500"/>
              <a:ext cx="1052874" cy="592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DA8BFC1-6BE8-457F-9DA8-110C25836EBF}"/>
              </a:ext>
            </a:extLst>
          </p:cNvPr>
          <p:cNvGrpSpPr/>
          <p:nvPr/>
        </p:nvGrpSpPr>
        <p:grpSpPr>
          <a:xfrm>
            <a:off x="2242130" y="797331"/>
            <a:ext cx="7733054" cy="4957706"/>
            <a:chOff x="2242130" y="797331"/>
            <a:chExt cx="7733054" cy="495770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4953E1E-5003-4645-B786-828DA11AFC1B}"/>
                </a:ext>
              </a:extLst>
            </p:cNvPr>
            <p:cNvSpPr/>
            <p:nvPr/>
          </p:nvSpPr>
          <p:spPr>
            <a:xfrm>
              <a:off x="2242130" y="797331"/>
              <a:ext cx="4682566" cy="177491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b="1" u="sng" dirty="0"/>
                <a:t>Municipality and </a:t>
              </a:r>
              <a:r>
                <a:rPr lang="en-CA" sz="1200" b="1" u="sng" dirty="0" err="1"/>
                <a:t>Subwatershed</a:t>
              </a:r>
              <a:r>
                <a:rPr lang="en-CA" sz="1200" b="1" u="sng" dirty="0"/>
                <a:t> offer two level filter to define visible LSD or Parcel in the map and table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select Municipality or </a:t>
              </a:r>
              <a:r>
                <a:rPr lang="en-CA" sz="1200" dirty="0" err="1"/>
                <a:t>Subwatershed</a:t>
              </a:r>
              <a:r>
                <a:rPr lang="en-CA" sz="1200" dirty="0"/>
                <a:t> from the list, only show LSD or parcel of that Municipality or </a:t>
              </a:r>
              <a:r>
                <a:rPr lang="en-CA" sz="1200" dirty="0" err="1"/>
                <a:t>Subwatershed</a:t>
              </a:r>
              <a:r>
                <a:rPr lang="en-CA" sz="1200" dirty="0"/>
                <a:t> in the map and table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Municipality and </a:t>
              </a:r>
              <a:r>
                <a:rPr lang="en-CA" sz="1200" dirty="0" err="1"/>
                <a:t>Subwatershed</a:t>
              </a:r>
              <a:r>
                <a:rPr lang="en-CA" sz="1200" dirty="0"/>
                <a:t> lists are dynamic updating based on the other list. For example, if municipality selected, only overlapping </a:t>
              </a:r>
              <a:r>
                <a:rPr lang="en-CA" sz="1200" dirty="0" err="1"/>
                <a:t>subwatersheds</a:t>
              </a:r>
              <a:r>
                <a:rPr lang="en-CA" sz="1200" dirty="0"/>
                <a:t> will be visible in </a:t>
              </a:r>
              <a:r>
                <a:rPr lang="en-CA" sz="1200" dirty="0" err="1"/>
                <a:t>subwatershed</a:t>
              </a:r>
              <a:r>
                <a:rPr lang="en-CA" sz="1200" dirty="0"/>
                <a:t> list and vice versa.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Select </a:t>
              </a:r>
              <a:r>
                <a:rPr lang="en-CA" sz="1200" b="1" u="sng" dirty="0"/>
                <a:t>All</a:t>
              </a:r>
              <a:r>
                <a:rPr lang="en-CA" sz="1200" dirty="0"/>
                <a:t> to show all Municipality or </a:t>
              </a:r>
              <a:r>
                <a:rPr lang="en-CA" sz="1200" dirty="0" err="1"/>
                <a:t>Subwatershed</a:t>
              </a:r>
              <a:endParaRPr lang="en-CA" sz="12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44D3610-6BA2-4BFA-B14D-03BE89245FDA}"/>
                </a:ext>
              </a:extLst>
            </p:cNvPr>
            <p:cNvCxnSpPr>
              <a:cxnSpLocks/>
              <a:stCxn id="110" idx="3"/>
            </p:cNvCxnSpPr>
            <p:nvPr/>
          </p:nvCxnSpPr>
          <p:spPr>
            <a:xfrm flipV="1">
              <a:off x="6924696" y="1223499"/>
              <a:ext cx="3050488" cy="461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3B30464-75FE-4E4F-985C-6A6A10DE7BFC}"/>
                </a:ext>
              </a:extLst>
            </p:cNvPr>
            <p:cNvCxnSpPr>
              <a:cxnSpLocks/>
              <a:stCxn id="110" idx="2"/>
              <a:endCxn id="34" idx="3"/>
            </p:cNvCxnSpPr>
            <p:nvPr/>
          </p:nvCxnSpPr>
          <p:spPr>
            <a:xfrm>
              <a:off x="4583413" y="2572247"/>
              <a:ext cx="1246156" cy="568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94BCFEC-7F11-447E-8227-7A26154FB995}"/>
                </a:ext>
              </a:extLst>
            </p:cNvPr>
            <p:cNvCxnSpPr>
              <a:cxnSpLocks/>
              <a:stCxn id="110" idx="2"/>
            </p:cNvCxnSpPr>
            <p:nvPr/>
          </p:nvCxnSpPr>
          <p:spPr>
            <a:xfrm>
              <a:off x="4583413" y="2572247"/>
              <a:ext cx="697238" cy="31827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F9013256-0592-4949-9260-74F541540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537802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A153043-4834-4AEB-9DDC-0ECB093E6039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0FC9D2F-966F-4DBB-816A-6981589C4CF1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FA687FF-7952-4D0B-8E7D-1E9FB3FD04DF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88A03C21-F8A5-4BE6-86E6-B2AC3AF65E4E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0D58106-E7AE-4070-8D09-FF1147FE51D4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FA8B8DE-44B5-46A8-B745-9A9B2FDEBCC8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A836DFD-00A0-42A5-84BF-81EE5FA13957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FC586B1-ACD9-47FB-9D7C-271668DA974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90EC023-29D0-44E6-BB5B-3E17B4D539F3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33AD47B-948B-4EBC-9BD5-83B28DCC5A90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6" name="Picture 2" descr="Related image">
              <a:extLst>
                <a:ext uri="{FF2B5EF4-FFF2-40B4-BE49-F238E27FC236}">
                  <a16:creationId xmlns:a16="http://schemas.microsoft.com/office/drawing/2014/main" id="{0594543F-E5FC-479C-9046-C05391352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42DA467-D4CF-4BBE-807D-FE5E35B6A7CF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28" name="Graphic 127" descr="Smiling face with no fill">
              <a:extLst>
                <a:ext uri="{FF2B5EF4-FFF2-40B4-BE49-F238E27FC236}">
                  <a16:creationId xmlns:a16="http://schemas.microsoft.com/office/drawing/2014/main" id="{69935F65-3345-420E-A3BF-9B0D1F468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1" name="Graphic 130" descr="Question mark">
              <a:extLst>
                <a:ext uri="{FF2B5EF4-FFF2-40B4-BE49-F238E27FC236}">
                  <a16:creationId xmlns:a16="http://schemas.microsoft.com/office/drawing/2014/main" id="{22E80AFC-3D1C-4753-9179-09BC00B32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8214EFC-4118-4334-A120-041FC93394B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9FD4250-A5E0-4BFD-8011-BF179E5A28E4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7EFFDCE-6170-4213-95AE-7942CAAA2429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C750FE1F-942C-4DE2-BE50-B3B1C41C3E58}"/>
              </a:ext>
            </a:extLst>
          </p:cNvPr>
          <p:cNvSpPr txBox="1"/>
          <p:nvPr/>
        </p:nvSpPr>
        <p:spPr>
          <a:xfrm>
            <a:off x="9878668" y="434493"/>
            <a:ext cx="1437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Location filter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F0E7A7E-4922-4A09-B0FB-EB8C69381B2D}"/>
              </a:ext>
            </a:extLst>
          </p:cNvPr>
          <p:cNvGrpSpPr/>
          <p:nvPr/>
        </p:nvGrpSpPr>
        <p:grpSpPr>
          <a:xfrm>
            <a:off x="9983272" y="1143546"/>
            <a:ext cx="2061132" cy="261611"/>
            <a:chOff x="9992363" y="725182"/>
            <a:chExt cx="2061132" cy="352179"/>
          </a:xfrm>
        </p:grpSpPr>
        <p:sp>
          <p:nvSpPr>
            <p:cNvPr id="178" name="Rectangle: Rounded Corners 177">
              <a:extLst>
                <a:ext uri="{FF2B5EF4-FFF2-40B4-BE49-F238E27FC236}">
                  <a16:creationId xmlns:a16="http://schemas.microsoft.com/office/drawing/2014/main" id="{7B537779-B718-468C-B83B-9D080EA8D66B}"/>
                </a:ext>
              </a:extLst>
            </p:cNvPr>
            <p:cNvSpPr/>
            <p:nvPr/>
          </p:nvSpPr>
          <p:spPr>
            <a:xfrm>
              <a:off x="9992363" y="725182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 err="1"/>
                <a:t>Subwatershed</a:t>
              </a:r>
              <a:endParaRPr lang="en-CA" sz="1200" dirty="0"/>
            </a:p>
          </p:txBody>
        </p:sp>
        <p:sp>
          <p:nvSpPr>
            <p:cNvPr id="179" name="Isosceles Triangle 178">
              <a:extLst>
                <a:ext uri="{FF2B5EF4-FFF2-40B4-BE49-F238E27FC236}">
                  <a16:creationId xmlns:a16="http://schemas.microsoft.com/office/drawing/2014/main" id="{4159721B-A4BF-49BB-8527-DA6E9AB37B9C}"/>
                </a:ext>
              </a:extLst>
            </p:cNvPr>
            <p:cNvSpPr/>
            <p:nvPr/>
          </p:nvSpPr>
          <p:spPr>
            <a:xfrm rot="10800000">
              <a:off x="11813733" y="867713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16A7E5-B086-427F-9C64-5EFE6948250D}"/>
              </a:ext>
            </a:extLst>
          </p:cNvPr>
          <p:cNvGrpSpPr/>
          <p:nvPr/>
        </p:nvGrpSpPr>
        <p:grpSpPr>
          <a:xfrm>
            <a:off x="9992363" y="725183"/>
            <a:ext cx="2061132" cy="1281562"/>
            <a:chOff x="9992363" y="725183"/>
            <a:chExt cx="2061132" cy="1281562"/>
          </a:xfrm>
        </p:grpSpPr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0244B021-DEBB-4087-8C73-230DBA573F31}"/>
                </a:ext>
              </a:extLst>
            </p:cNvPr>
            <p:cNvSpPr/>
            <p:nvPr/>
          </p:nvSpPr>
          <p:spPr>
            <a:xfrm>
              <a:off x="9992363" y="725183"/>
              <a:ext cx="2061132" cy="2616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Municipality</a:t>
              </a:r>
            </a:p>
          </p:txBody>
        </p:sp>
        <p:sp>
          <p:nvSpPr>
            <p:cNvPr id="170" name="Isosceles Triangle 169">
              <a:extLst>
                <a:ext uri="{FF2B5EF4-FFF2-40B4-BE49-F238E27FC236}">
                  <a16:creationId xmlns:a16="http://schemas.microsoft.com/office/drawing/2014/main" id="{5E545024-FEF6-428D-81E8-92932DF6828A}"/>
                </a:ext>
              </a:extLst>
            </p:cNvPr>
            <p:cNvSpPr/>
            <p:nvPr/>
          </p:nvSpPr>
          <p:spPr>
            <a:xfrm rot="10800000">
              <a:off x="11813733" y="831060"/>
              <a:ext cx="108000" cy="5348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5105915D-AAD9-489B-BCB4-77AFD58966D4}"/>
                </a:ext>
              </a:extLst>
            </p:cNvPr>
            <p:cNvSpPr/>
            <p:nvPr/>
          </p:nvSpPr>
          <p:spPr>
            <a:xfrm>
              <a:off x="10146043" y="1021165"/>
              <a:ext cx="1907207" cy="985580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5E1C447-48AD-49BA-8125-9FF38746FA88}"/>
                </a:ext>
              </a:extLst>
            </p:cNvPr>
            <p:cNvSpPr/>
            <p:nvPr/>
          </p:nvSpPr>
          <p:spPr>
            <a:xfrm>
              <a:off x="10154889" y="1107704"/>
              <a:ext cx="1898361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All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2F420F0-052B-43C0-AFD2-F9116A0B9338}"/>
                </a:ext>
              </a:extLst>
            </p:cNvPr>
            <p:cNvSpPr/>
            <p:nvPr/>
          </p:nvSpPr>
          <p:spPr>
            <a:xfrm>
              <a:off x="10159991" y="1424591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County 1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16B76306-8E38-4D19-8439-76AAF00330F3}"/>
                </a:ext>
              </a:extLst>
            </p:cNvPr>
            <p:cNvSpPr/>
            <p:nvPr/>
          </p:nvSpPr>
          <p:spPr>
            <a:xfrm>
              <a:off x="10151144" y="1701312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5CB82409-49AD-40BE-AA0F-3318B687466E}"/>
              </a:ext>
            </a:extLst>
          </p:cNvPr>
          <p:cNvGrpSpPr/>
          <p:nvPr/>
        </p:nvGrpSpPr>
        <p:grpSpPr>
          <a:xfrm>
            <a:off x="9975184" y="2730842"/>
            <a:ext cx="2049609" cy="261610"/>
            <a:chOff x="9975184" y="2645117"/>
            <a:chExt cx="2049609" cy="261610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27003666-E523-4570-8D47-C2D607BE3DFB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31E879F-B47C-4791-89E4-E25ECAF19F91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CABE3F1-F8A3-41A1-975B-C451E634262B}"/>
              </a:ext>
            </a:extLst>
          </p:cNvPr>
          <p:cNvGrpSpPr/>
          <p:nvPr/>
        </p:nvGrpSpPr>
        <p:grpSpPr>
          <a:xfrm>
            <a:off x="9975184" y="2730842"/>
            <a:ext cx="2049609" cy="261610"/>
            <a:chOff x="9975184" y="2645117"/>
            <a:chExt cx="2049609" cy="261610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69F54E53-8B95-4F7B-8E52-87D2A1234D7E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246D1C05-C33C-452F-8468-4D1A513E9A34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F7C3F16-A280-4ECB-97DA-75ABB4CB3DE2}"/>
              </a:ext>
            </a:extLst>
          </p:cNvPr>
          <p:cNvGrpSpPr/>
          <p:nvPr/>
        </p:nvGrpSpPr>
        <p:grpSpPr>
          <a:xfrm>
            <a:off x="9975184" y="2325519"/>
            <a:ext cx="2069221" cy="1128996"/>
            <a:chOff x="10039823" y="442665"/>
            <a:chExt cx="2069221" cy="1128996"/>
          </a:xfrm>
        </p:grpSpPr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F13977A8-243D-48C3-8324-A4274CD8495A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Intelligent mode</a:t>
              </a:r>
            </a:p>
          </p:txBody>
        </p:sp>
        <p:sp>
          <p:nvSpPr>
            <p:cNvPr id="184" name="Isosceles Triangle 183">
              <a:extLst>
                <a:ext uri="{FF2B5EF4-FFF2-40B4-BE49-F238E27FC236}">
                  <a16:creationId xmlns:a16="http://schemas.microsoft.com/office/drawing/2014/main" id="{1925750C-C2E7-4716-9C4C-00DCBC0C542F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FFEAF0A2-E6A5-4682-BF8A-AFB172507540}"/>
                </a:ext>
              </a:extLst>
            </p:cNvPr>
            <p:cNvSpPr/>
            <p:nvPr/>
          </p:nvSpPr>
          <p:spPr>
            <a:xfrm>
              <a:off x="10201836" y="728956"/>
              <a:ext cx="1907207" cy="842705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D735979C-652E-409F-9741-5DECBC6F885D}"/>
                </a:ext>
              </a:extLst>
            </p:cNvPr>
            <p:cNvSpPr/>
            <p:nvPr/>
          </p:nvSpPr>
          <p:spPr>
            <a:xfrm>
              <a:off x="10210682" y="815495"/>
              <a:ext cx="1898361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Budget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443ABB3-3010-4313-955A-97A9E74B75A9}"/>
                </a:ext>
              </a:extLst>
            </p:cNvPr>
            <p:cNvSpPr/>
            <p:nvPr/>
          </p:nvSpPr>
          <p:spPr>
            <a:xfrm>
              <a:off x="10215784" y="1132382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Eco-service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319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66B75802-7FAA-4009-B716-9F9EACA69E8A}"/>
              </a:ext>
            </a:extLst>
          </p:cNvPr>
          <p:cNvGraphicFramePr>
            <a:graphicFrameLocks noGrp="1"/>
          </p:cNvGraphicFramePr>
          <p:nvPr/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733388"/>
              </p:ext>
            </p:extLst>
          </p:nvPr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BD98676-0B3D-434B-97A5-3FC0ABC6CC4C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783DC37-66AB-46DD-8C2E-ADD478EE8B9C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2392791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2" name="Arrow: Pentagon 121">
            <a:extLst>
              <a:ext uri="{FF2B5EF4-FFF2-40B4-BE49-F238E27FC236}">
                <a16:creationId xmlns:a16="http://schemas.microsoft.com/office/drawing/2014/main" id="{EF08FE54-0BAA-4EFB-837F-63EBA2918E3D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F9013256-0592-4949-9260-74F541540513}"/>
              </a:ext>
            </a:extLst>
          </p:cNvPr>
          <p:cNvGraphicFramePr>
            <a:graphicFrameLocks noGrp="1"/>
          </p:cNvGraphicFramePr>
          <p:nvPr/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A153043-4834-4AEB-9DDC-0ECB093E6039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0FC9D2F-966F-4DBB-816A-6981589C4CF1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FA687FF-7952-4D0B-8E7D-1E9FB3FD04DF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88A03C21-F8A5-4BE6-86E6-B2AC3AF65E4E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0D58106-E7AE-4070-8D09-FF1147FE51D4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FA8B8DE-44B5-46A8-B745-9A9B2FDEBCC8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A836DFD-00A0-42A5-84BF-81EE5FA13957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FC586B1-ACD9-47FB-9D7C-271668DA974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90EC023-29D0-44E6-BB5B-3E17B4D539F3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33AD47B-948B-4EBC-9BD5-83B28DCC5A90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6" name="Picture 2" descr="Related image">
              <a:extLst>
                <a:ext uri="{FF2B5EF4-FFF2-40B4-BE49-F238E27FC236}">
                  <a16:creationId xmlns:a16="http://schemas.microsoft.com/office/drawing/2014/main" id="{0594543F-E5FC-479C-9046-C05391352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42DA467-D4CF-4BBE-807D-FE5E35B6A7CF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28" name="Graphic 127" descr="Smiling face with no fill">
              <a:extLst>
                <a:ext uri="{FF2B5EF4-FFF2-40B4-BE49-F238E27FC236}">
                  <a16:creationId xmlns:a16="http://schemas.microsoft.com/office/drawing/2014/main" id="{69935F65-3345-420E-A3BF-9B0D1F468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1" name="Graphic 130" descr="Question mark">
              <a:extLst>
                <a:ext uri="{FF2B5EF4-FFF2-40B4-BE49-F238E27FC236}">
                  <a16:creationId xmlns:a16="http://schemas.microsoft.com/office/drawing/2014/main" id="{22E80AFC-3D1C-4753-9179-09BC00B32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8214EFC-4118-4334-A120-041FC93394B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9FD4250-A5E0-4BFD-8011-BF179E5A28E4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7EFFDCE-6170-4213-95AE-7942CAAA2429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85664FC-905F-43AC-BD1E-AE71C23CEDE6}"/>
              </a:ext>
            </a:extLst>
          </p:cNvPr>
          <p:cNvGrpSpPr/>
          <p:nvPr/>
        </p:nvGrpSpPr>
        <p:grpSpPr>
          <a:xfrm>
            <a:off x="9975184" y="2587967"/>
            <a:ext cx="2049609" cy="261610"/>
            <a:chOff x="9975184" y="2645117"/>
            <a:chExt cx="2049609" cy="261610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4715A48-4088-44F7-BEE2-2136F9B8DD1F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9E6D76A-CDC9-411E-A94F-880C7609B63F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635D763-C956-4AFA-AF11-22317FEE3906}"/>
              </a:ext>
            </a:extLst>
          </p:cNvPr>
          <p:cNvGrpSpPr/>
          <p:nvPr/>
        </p:nvGrpSpPr>
        <p:grpSpPr>
          <a:xfrm>
            <a:off x="6755589" y="1662230"/>
            <a:ext cx="3242158" cy="1642887"/>
            <a:chOff x="7503007" y="2117186"/>
            <a:chExt cx="3242158" cy="164288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A409BEC-7B7F-4E93-B624-C243E341A5FB}"/>
                </a:ext>
              </a:extLst>
            </p:cNvPr>
            <p:cNvSpPr/>
            <p:nvPr/>
          </p:nvSpPr>
          <p:spPr>
            <a:xfrm>
              <a:off x="7503007" y="2941905"/>
              <a:ext cx="2982555" cy="8181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Click “All” will add all LSD or Parcel of </a:t>
              </a:r>
              <a:r>
                <a:rPr lang="en-CA" sz="1200" b="1" u="sng" dirty="0"/>
                <a:t>current view </a:t>
              </a:r>
              <a:r>
                <a:rPr lang="en-CA" sz="1200" dirty="0"/>
                <a:t>to the selection pool.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Click “Clear” will remove all LSD or Parcel of </a:t>
              </a:r>
              <a:r>
                <a:rPr lang="en-CA" sz="1200" b="1" u="sng" dirty="0"/>
                <a:t>current view </a:t>
              </a:r>
              <a:r>
                <a:rPr lang="en-CA" sz="1200" dirty="0"/>
                <a:t>from the selection pool.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50DBB1F-7B6F-4DA8-B0C9-FA5464441ED3}"/>
                </a:ext>
              </a:extLst>
            </p:cNvPr>
            <p:cNvCxnSpPr>
              <a:cxnSpLocks/>
              <a:stCxn id="130" idx="0"/>
              <a:endCxn id="108" idx="1"/>
            </p:cNvCxnSpPr>
            <p:nvPr/>
          </p:nvCxnSpPr>
          <p:spPr>
            <a:xfrm flipV="1">
              <a:off x="8994285" y="2117186"/>
              <a:ext cx="1750880" cy="824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A1BC4626-3F6B-4999-B6E2-FD6140A3C601}"/>
              </a:ext>
            </a:extLst>
          </p:cNvPr>
          <p:cNvSpPr txBox="1"/>
          <p:nvPr/>
        </p:nvSpPr>
        <p:spPr>
          <a:xfrm>
            <a:off x="9878668" y="1900273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D830A49F-60FE-4936-8C8E-F01393B32A8A}"/>
              </a:ext>
            </a:extLst>
          </p:cNvPr>
          <p:cNvGrpSpPr/>
          <p:nvPr/>
        </p:nvGrpSpPr>
        <p:grpSpPr>
          <a:xfrm>
            <a:off x="9975184" y="2587967"/>
            <a:ext cx="2049609" cy="261610"/>
            <a:chOff x="9975184" y="2645117"/>
            <a:chExt cx="2049609" cy="261610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440548F-39AA-454D-BA9F-404DE1FAC427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1B3CDEA-D61B-4A7D-BC39-73BC5BF17294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9329371-AAED-46AA-8984-47861C0D3D89}"/>
              </a:ext>
            </a:extLst>
          </p:cNvPr>
          <p:cNvGrpSpPr/>
          <p:nvPr/>
        </p:nvGrpSpPr>
        <p:grpSpPr>
          <a:xfrm>
            <a:off x="9975184" y="2182644"/>
            <a:ext cx="2061132" cy="267278"/>
            <a:chOff x="10039823" y="442665"/>
            <a:chExt cx="2061132" cy="267278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115893A9-E6A1-4269-B21C-9377429BDC74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Intelligent mode</a:t>
              </a:r>
            </a:p>
          </p:txBody>
        </p:sp>
        <p:sp>
          <p:nvSpPr>
            <p:cNvPr id="190" name="Isosceles Triangle 189">
              <a:extLst>
                <a:ext uri="{FF2B5EF4-FFF2-40B4-BE49-F238E27FC236}">
                  <a16:creationId xmlns:a16="http://schemas.microsoft.com/office/drawing/2014/main" id="{E23A83EB-9C9B-43DC-8AD3-81BC1ABE1CCE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F2DBF71-40B5-44F8-821C-DD48D0C9F147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D1350E1-F47E-424A-9096-AE8DCDCB8D64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C2C572B-FFBA-477A-879C-0B7CCE817020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259CCCD9-E087-4657-A7F8-7A425BABAD3F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FECB4FDE-AA5F-4BFC-B496-A8750EB0CCDE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BF26948B-3B92-4D2D-AB7E-B667B6A6081B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84" name="Isosceles Triangle 183">
                <a:extLst>
                  <a:ext uri="{FF2B5EF4-FFF2-40B4-BE49-F238E27FC236}">
                    <a16:creationId xmlns:a16="http://schemas.microsoft.com/office/drawing/2014/main" id="{9F176E00-55D9-45A2-9A77-83153310BE61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1A8DCEA-97EA-4960-B9F2-136E13CEACB6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0D1BD83A-1E52-4A3B-8F92-8BA915C84D1B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96" name="Isosceles Triangle 195">
                <a:extLst>
                  <a:ext uri="{FF2B5EF4-FFF2-40B4-BE49-F238E27FC236}">
                    <a16:creationId xmlns:a16="http://schemas.microsoft.com/office/drawing/2014/main" id="{04657AEA-B9EA-4953-A05B-CB7367D2D724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756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E8BC3196-6842-4124-80A2-362F18AAA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01488"/>
              </p:ext>
            </p:extLst>
          </p:nvPr>
        </p:nvGraphicFramePr>
        <p:xfrm>
          <a:off x="2090632" y="4907313"/>
          <a:ext cx="7769729" cy="19480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3826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05123">
                  <a:extLst>
                    <a:ext uri="{9D8B030D-6E8A-4147-A177-3AD203B41FA5}">
                      <a16:colId xmlns:a16="http://schemas.microsoft.com/office/drawing/2014/main" val="185657168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6551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07613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462562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50072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5001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816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8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8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8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8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BD98676-0B3D-434B-97A5-3FC0ABC6CC4C}"/>
              </a:ext>
            </a:extLst>
          </p:cNvPr>
          <p:cNvSpPr/>
          <p:nvPr/>
        </p:nvSpPr>
        <p:spPr>
          <a:xfrm>
            <a:off x="9628698" y="5201390"/>
            <a:ext cx="231665" cy="16243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783DC37-66AB-46DD-8C2E-ADD478EE8B9C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2392791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367910-D1D0-4B4D-BC9E-4692D639C981}"/>
              </a:ext>
            </a:extLst>
          </p:cNvPr>
          <p:cNvGrpSpPr/>
          <p:nvPr/>
        </p:nvGrpSpPr>
        <p:grpSpPr>
          <a:xfrm>
            <a:off x="2085019" y="4892871"/>
            <a:ext cx="7769730" cy="1516461"/>
            <a:chOff x="2090632" y="4904276"/>
            <a:chExt cx="7769730" cy="1516461"/>
          </a:xfrm>
        </p:grpSpPr>
        <p:sp>
          <p:nvSpPr>
            <p:cNvPr id="122" name="Arrow: Pentagon 121">
              <a:extLst>
                <a:ext uri="{FF2B5EF4-FFF2-40B4-BE49-F238E27FC236}">
                  <a16:creationId xmlns:a16="http://schemas.microsoft.com/office/drawing/2014/main" id="{EF08FE54-0BAA-4EFB-837F-63EBA2918E3D}"/>
                </a:ext>
              </a:extLst>
            </p:cNvPr>
            <p:cNvSpPr/>
            <p:nvPr/>
          </p:nvSpPr>
          <p:spPr>
            <a:xfrm rot="5400000">
              <a:off x="9414777" y="5975153"/>
              <a:ext cx="170825" cy="720344"/>
            </a:xfrm>
            <a:prstGeom prst="homePlate">
              <a:avLst>
                <a:gd name="adj" fmla="val 67191"/>
              </a:avLst>
            </a:prstGeom>
            <a:solidFill>
              <a:srgbClr val="4472C4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CA" sz="800" dirty="0">
                  <a:solidFill>
                    <a:schemeClr val="bg1"/>
                  </a:solidFill>
                </a:rPr>
                <a:t>Option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56A004-FC00-4B54-8E29-17F36BB78454}"/>
                </a:ext>
              </a:extLst>
            </p:cNvPr>
            <p:cNvSpPr/>
            <p:nvPr/>
          </p:nvSpPr>
          <p:spPr>
            <a:xfrm>
              <a:off x="2090632" y="4904276"/>
              <a:ext cx="7769729" cy="134735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775337-5784-49DB-B553-A280FD886F6E}"/>
                </a:ext>
              </a:extLst>
            </p:cNvPr>
            <p:cNvGrpSpPr/>
            <p:nvPr/>
          </p:nvGrpSpPr>
          <p:grpSpPr>
            <a:xfrm>
              <a:off x="2329448" y="5082784"/>
              <a:ext cx="1242895" cy="246221"/>
              <a:chOff x="2329448" y="5082784"/>
              <a:chExt cx="1242895" cy="246221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238B776-9752-4D4F-AF6F-4680C5DD94D7}"/>
                  </a:ext>
                </a:extLst>
              </p:cNvPr>
              <p:cNvSpPr txBox="1"/>
              <p:nvPr/>
            </p:nvSpPr>
            <p:spPr>
              <a:xfrm>
                <a:off x="2522253" y="5082784"/>
                <a:ext cx="10500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b="1" dirty="0">
                    <a:solidFill>
                      <a:schemeClr val="accent1"/>
                    </a:solidFill>
                  </a:rPr>
                  <a:t>Table view </a:t>
                </a:r>
                <a:r>
                  <a:rPr lang="en-CA" sz="1000" b="1" baseline="30000" dirty="0">
                    <a:solidFill>
                      <a:schemeClr val="accent1"/>
                    </a:solidFill>
                  </a:rPr>
                  <a:t>(?)</a:t>
                </a: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901E956E-359A-4FBF-AEC4-4DB5AA650410}"/>
                  </a:ext>
                </a:extLst>
              </p:cNvPr>
              <p:cNvSpPr/>
              <p:nvPr/>
            </p:nvSpPr>
            <p:spPr>
              <a:xfrm>
                <a:off x="2329448" y="5121128"/>
                <a:ext cx="200025" cy="192688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1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F84DE18-1818-406E-9168-A059F667E775}"/>
                </a:ext>
              </a:extLst>
            </p:cNvPr>
            <p:cNvGrpSpPr/>
            <p:nvPr/>
          </p:nvGrpSpPr>
          <p:grpSpPr>
            <a:xfrm>
              <a:off x="3669946" y="5106222"/>
              <a:ext cx="1516733" cy="246221"/>
              <a:chOff x="3379116" y="5090457"/>
              <a:chExt cx="1516733" cy="246221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AD292E97-1F3B-4182-80D2-D9D69707BFC5}"/>
                  </a:ext>
                </a:extLst>
              </p:cNvPr>
              <p:cNvSpPr/>
              <p:nvPr/>
            </p:nvSpPr>
            <p:spPr>
              <a:xfrm>
                <a:off x="3379116" y="5105266"/>
                <a:ext cx="200025" cy="192688"/>
              </a:xfrm>
              <a:prstGeom prst="ellipse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100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C8B7434-65C2-474E-BED6-3701297779F5}"/>
                  </a:ext>
                </a:extLst>
              </p:cNvPr>
              <p:cNvSpPr txBox="1"/>
              <p:nvPr/>
            </p:nvSpPr>
            <p:spPr>
              <a:xfrm>
                <a:off x="3572342" y="5090457"/>
                <a:ext cx="13235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dirty="0"/>
                  <a:t>Ranking chart view </a:t>
                </a:r>
                <a:r>
                  <a:rPr lang="en-CA" sz="1000" baseline="30000" dirty="0"/>
                  <a:t>(?)</a:t>
                </a:r>
                <a:endParaRPr lang="en-CA" sz="1100" baseline="30000" dirty="0"/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A4E4BF7-C7C4-40CF-B031-9D137C6CC411}"/>
                </a:ext>
              </a:extLst>
            </p:cNvPr>
            <p:cNvSpPr txBox="1"/>
            <p:nvPr/>
          </p:nvSpPr>
          <p:spPr>
            <a:xfrm>
              <a:off x="2232299" y="5577955"/>
              <a:ext cx="1695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b="1" dirty="0"/>
                <a:t>Cost and Effectiveness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5608A91B-16AF-4DB9-BED8-CC06C6936538}"/>
                </a:ext>
              </a:extLst>
            </p:cNvPr>
            <p:cNvGrpSpPr/>
            <p:nvPr/>
          </p:nvGrpSpPr>
          <p:grpSpPr>
            <a:xfrm>
              <a:off x="3928280" y="5577955"/>
              <a:ext cx="1519966" cy="254021"/>
              <a:chOff x="6276933" y="1869065"/>
              <a:chExt cx="2979683" cy="511413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9A596D6-3515-4831-B7E7-513A4A06CAAD}"/>
                  </a:ext>
                </a:extLst>
              </p:cNvPr>
              <p:cNvSpPr/>
              <p:nvPr/>
            </p:nvSpPr>
            <p:spPr>
              <a:xfrm>
                <a:off x="6276933" y="1869065"/>
                <a:ext cx="2979683" cy="511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000" dirty="0"/>
                  <a:t>TP</a:t>
                </a:r>
              </a:p>
            </p:txBody>
          </p:sp>
          <p:sp>
            <p:nvSpPr>
              <p:cNvPr id="136" name="Isosceles Triangle 135">
                <a:extLst>
                  <a:ext uri="{FF2B5EF4-FFF2-40B4-BE49-F238E27FC236}">
                    <a16:creationId xmlns:a16="http://schemas.microsoft.com/office/drawing/2014/main" id="{117C5310-FC9A-484D-BD89-B7C7416E184A}"/>
                  </a:ext>
                </a:extLst>
              </p:cNvPr>
              <p:cNvSpPr/>
              <p:nvPr/>
            </p:nvSpPr>
            <p:spPr>
              <a:xfrm rot="10800000">
                <a:off x="9023978" y="2057207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</p:grpSp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437AA85C-47FF-4FED-9BCB-E6B735A14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905176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215B76E-53B3-48B2-9164-2F08828D8D97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4D31339B-CDA2-432D-82BF-EA5C94B483AB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0F1D84C6-A1FC-48AF-8CC5-D51752FE9788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50" name="Isosceles Triangle 149">
                <a:extLst>
                  <a:ext uri="{FF2B5EF4-FFF2-40B4-BE49-F238E27FC236}">
                    <a16:creationId xmlns:a16="http://schemas.microsoft.com/office/drawing/2014/main" id="{3918EDC4-AD33-4E38-A25F-025318481B2E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8A95AEC-AC1D-4323-A703-8FD600DAD09C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E9322BC-3375-4B29-ADC0-BE4CAC739ABE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EA817CD-2069-4917-9D0F-CFB1F4B5A8ED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94CE231-A7B3-4E53-BD60-58A2059100EA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0053A5C-4BDA-427A-A4A7-C64532F4FD39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52CB478-C6B8-4863-A34A-755670014F2E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9" name="Picture 2" descr="Related image">
              <a:extLst>
                <a:ext uri="{FF2B5EF4-FFF2-40B4-BE49-F238E27FC236}">
                  <a16:creationId xmlns:a16="http://schemas.microsoft.com/office/drawing/2014/main" id="{012F9342-EF08-4ADC-9AC7-810C3256A6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F889CC1-F1B0-49C4-B7BB-A6F9D36CD7EE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54" name="Graphic 153" descr="Smiling face with no fill">
              <a:extLst>
                <a:ext uri="{FF2B5EF4-FFF2-40B4-BE49-F238E27FC236}">
                  <a16:creationId xmlns:a16="http://schemas.microsoft.com/office/drawing/2014/main" id="{5739495D-AFD7-48B0-8018-CAEBF9A56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55" name="Graphic 154" descr="Question mark">
              <a:extLst>
                <a:ext uri="{FF2B5EF4-FFF2-40B4-BE49-F238E27FC236}">
                  <a16:creationId xmlns:a16="http://schemas.microsoft.com/office/drawing/2014/main" id="{D98EDAB7-547D-42CC-835A-08C6E699E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1E189DE-891F-4300-844C-3ECB0E88D3E0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1E136E4-6F5A-41C5-AA92-A5B65FC19C31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DC0C891-F8EC-468F-9540-18D9A68ADCF6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7A7C577-2FA0-4AE6-BB8B-38A5B48D04DF}"/>
              </a:ext>
            </a:extLst>
          </p:cNvPr>
          <p:cNvGrpSpPr/>
          <p:nvPr/>
        </p:nvGrpSpPr>
        <p:grpSpPr>
          <a:xfrm>
            <a:off x="9975184" y="2578442"/>
            <a:ext cx="2049609" cy="261610"/>
            <a:chOff x="9975184" y="2645117"/>
            <a:chExt cx="2049609" cy="261610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80EB6B2-A3E7-41F3-8A8B-7BB8A6DFC649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814882B-CB5D-43D7-AD60-EEB4EBE96C93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A5661722-AAF0-4AF5-988D-8314B967AD7E}"/>
              </a:ext>
            </a:extLst>
          </p:cNvPr>
          <p:cNvSpPr txBox="1"/>
          <p:nvPr/>
        </p:nvSpPr>
        <p:spPr>
          <a:xfrm>
            <a:off x="9878668" y="1890748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91AD073-E8CC-4CE6-9A52-4E7D65998613}"/>
              </a:ext>
            </a:extLst>
          </p:cNvPr>
          <p:cNvGrpSpPr/>
          <p:nvPr/>
        </p:nvGrpSpPr>
        <p:grpSpPr>
          <a:xfrm>
            <a:off x="9975184" y="2578442"/>
            <a:ext cx="2049609" cy="261610"/>
            <a:chOff x="9975184" y="2645117"/>
            <a:chExt cx="2049609" cy="261610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1B89E19F-EF97-4F0C-A9B4-DB5697EC6E95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FEBF2B09-F3AF-4E93-81F4-5C424EB9B544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20000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4D29026-6412-4A86-AD5F-1C33AE5D66AF}"/>
              </a:ext>
            </a:extLst>
          </p:cNvPr>
          <p:cNvGrpSpPr/>
          <p:nvPr/>
        </p:nvGrpSpPr>
        <p:grpSpPr>
          <a:xfrm>
            <a:off x="9975184" y="2173119"/>
            <a:ext cx="2061132" cy="267278"/>
            <a:chOff x="10039823" y="442665"/>
            <a:chExt cx="2061132" cy="267278"/>
          </a:xfrm>
        </p:grpSpPr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82793AB4-0475-4EDF-A3A8-B736A0DC4FC3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Intelligent mode</a:t>
              </a:r>
            </a:p>
          </p:txBody>
        </p:sp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5BFEA00E-DB55-42E8-9AA4-567AF024F65E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56DA5EEB-B911-45D2-9808-F0FF2FD785D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08BED22-E1D7-4315-8C48-9EBA6D2BD4B4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A468808-EEF9-43B3-998B-868923D2091E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676175F-02F0-45E3-B454-5321296C1541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1FF01E5-1008-4308-B407-07FC7E21C623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303336C3-6ADF-4D35-AAD9-C6070CE69D4F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2B6910AE-11B1-4A78-AA03-29DB81A406B0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40" name="Isosceles Triangle 139">
                <a:extLst>
                  <a:ext uri="{FF2B5EF4-FFF2-40B4-BE49-F238E27FC236}">
                    <a16:creationId xmlns:a16="http://schemas.microsoft.com/office/drawing/2014/main" id="{E6F3E633-0B77-4D15-809C-A48B881C6B58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EF2D480-160B-407A-8564-1F23EE9E63BF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28CD7B02-C86C-41E5-BF6B-A266B504A931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38" name="Isosceles Triangle 137">
                <a:extLst>
                  <a:ext uri="{FF2B5EF4-FFF2-40B4-BE49-F238E27FC236}">
                    <a16:creationId xmlns:a16="http://schemas.microsoft.com/office/drawing/2014/main" id="{C7D4D2B3-FD87-4E32-84C9-2EEC4C90E799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8208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602978"/>
              </p:ext>
            </p:extLst>
          </p:nvPr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7044" y="2374762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15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5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D715D5-7DD5-42D6-94D6-EA668FAFF3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0632" y="4897220"/>
            <a:ext cx="7769729" cy="1960779"/>
          </a:xfrm>
          <a:prstGeom prst="rect">
            <a:avLst/>
          </a:prstGeom>
        </p:spPr>
      </p:pic>
      <p:graphicFrame>
        <p:nvGraphicFramePr>
          <p:cNvPr id="149" name="Table 148">
            <a:extLst>
              <a:ext uri="{FF2B5EF4-FFF2-40B4-BE49-F238E27FC236}">
                <a16:creationId xmlns:a16="http://schemas.microsoft.com/office/drawing/2014/main" id="{BCD511C4-E5FB-40EE-8CD1-38901626D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065143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6DE5F14-4DBB-4C84-9D08-774C9FACC3A6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38FD944B-B545-47C5-B1BB-AC301BAD988D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8D5EA3D7-86D8-454D-B604-E00579C48C7C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546011AF-33D1-4737-A656-FDA510B1C52D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911EF05-1609-4683-ADCE-D183FCA9E6CC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6C328F6-58D1-498E-A957-0921FF2A2D38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FF712C6-ACEE-4393-B9A7-22CB2895917A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40BF570-F81B-4989-85F3-8AE20C4B37DC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5B4C8EA-900C-46B1-9AD0-149BC022BFCF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E7FBCB7-4D33-4A46-BBA6-E0891DB4F04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35" name="Picture 2" descr="Related image">
              <a:extLst>
                <a:ext uri="{FF2B5EF4-FFF2-40B4-BE49-F238E27FC236}">
                  <a16:creationId xmlns:a16="http://schemas.microsoft.com/office/drawing/2014/main" id="{ABEA117B-9A86-474C-8BFB-D14B45487C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0C05900-2DDA-4F2D-A7AE-C48761256381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37" name="Graphic 136" descr="Smiling face with no fill">
              <a:extLst>
                <a:ext uri="{FF2B5EF4-FFF2-40B4-BE49-F238E27FC236}">
                  <a16:creationId xmlns:a16="http://schemas.microsoft.com/office/drawing/2014/main" id="{20C704A5-A93F-4773-8E08-0446EEBCD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8" name="Graphic 137" descr="Question mark">
              <a:extLst>
                <a:ext uri="{FF2B5EF4-FFF2-40B4-BE49-F238E27FC236}">
                  <a16:creationId xmlns:a16="http://schemas.microsoft.com/office/drawing/2014/main" id="{EC2D2512-3070-449E-91F5-0BC6DBC7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6A1A672-11A0-4D34-80F1-F5EBE8FA237A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9D98956-D841-4430-8185-97C3AB04B88C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264F36F-9EED-46EC-A4E1-E8C818F9F368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51F3542-F05D-43C6-BB6D-0FF30EE35137}"/>
              </a:ext>
            </a:extLst>
          </p:cNvPr>
          <p:cNvGrpSpPr/>
          <p:nvPr/>
        </p:nvGrpSpPr>
        <p:grpSpPr>
          <a:xfrm>
            <a:off x="9975184" y="2568917"/>
            <a:ext cx="2049609" cy="261610"/>
            <a:chOff x="9975184" y="2645117"/>
            <a:chExt cx="2049609" cy="261610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8596137D-E9D5-42ED-B004-71A05D68632F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72CE58AE-4F9E-4BB8-8BC9-8395F7FCB0C5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3740FEF2-FA12-4A24-AD38-1296ACBB9F0F}"/>
              </a:ext>
            </a:extLst>
          </p:cNvPr>
          <p:cNvSpPr txBox="1"/>
          <p:nvPr/>
        </p:nvSpPr>
        <p:spPr>
          <a:xfrm>
            <a:off x="9878668" y="1881223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6F96AE7-51DD-4A79-BF58-1D1864EF9D11}"/>
              </a:ext>
            </a:extLst>
          </p:cNvPr>
          <p:cNvGrpSpPr/>
          <p:nvPr/>
        </p:nvGrpSpPr>
        <p:grpSpPr>
          <a:xfrm>
            <a:off x="9975184" y="2568917"/>
            <a:ext cx="2049609" cy="261610"/>
            <a:chOff x="9975184" y="2645117"/>
            <a:chExt cx="2049609" cy="261610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0990E51E-790A-464A-991A-61E52A9ECB7D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7A14AC3-4D6E-4086-B3C8-C915420B721B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20000</a:t>
              </a: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A61C2AC-2BE8-40DB-8598-0A3FCF89B47E}"/>
              </a:ext>
            </a:extLst>
          </p:cNvPr>
          <p:cNvGrpSpPr/>
          <p:nvPr/>
        </p:nvGrpSpPr>
        <p:grpSpPr>
          <a:xfrm>
            <a:off x="9975184" y="2163594"/>
            <a:ext cx="2061132" cy="267278"/>
            <a:chOff x="10039823" y="442665"/>
            <a:chExt cx="2061132" cy="267278"/>
          </a:xfrm>
        </p:grpSpPr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149E8150-78FD-43AC-B2C6-84DC1E50EC92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Intelligent mode</a:t>
              </a:r>
            </a:p>
          </p:txBody>
        </p:sp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BDC4706A-E092-415C-8B22-F154E84EEC6E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6DF5535-A561-4D29-8614-29B458A91897}"/>
              </a:ext>
            </a:extLst>
          </p:cNvPr>
          <p:cNvGrpSpPr/>
          <p:nvPr/>
        </p:nvGrpSpPr>
        <p:grpSpPr>
          <a:xfrm>
            <a:off x="2090632" y="4904276"/>
            <a:ext cx="7769730" cy="1516461"/>
            <a:chOff x="2090632" y="4904276"/>
            <a:chExt cx="7769730" cy="1516461"/>
          </a:xfrm>
        </p:grpSpPr>
        <p:sp>
          <p:nvSpPr>
            <p:cNvPr id="109" name="Arrow: Pentagon 108">
              <a:extLst>
                <a:ext uri="{FF2B5EF4-FFF2-40B4-BE49-F238E27FC236}">
                  <a16:creationId xmlns:a16="http://schemas.microsoft.com/office/drawing/2014/main" id="{46A1A812-E684-4A3A-B8C7-4FF7A17E9DCE}"/>
                </a:ext>
              </a:extLst>
            </p:cNvPr>
            <p:cNvSpPr/>
            <p:nvPr/>
          </p:nvSpPr>
          <p:spPr>
            <a:xfrm rot="5400000">
              <a:off x="9414777" y="5975153"/>
              <a:ext cx="170825" cy="720344"/>
            </a:xfrm>
            <a:prstGeom prst="homePlate">
              <a:avLst>
                <a:gd name="adj" fmla="val 67191"/>
              </a:avLst>
            </a:prstGeom>
            <a:solidFill>
              <a:srgbClr val="4472C4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CA" sz="800" dirty="0">
                  <a:solidFill>
                    <a:schemeClr val="bg1"/>
                  </a:solidFill>
                </a:rPr>
                <a:t>Option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3B3EAC4-7878-4E0A-86CD-AFD376319362}"/>
                </a:ext>
              </a:extLst>
            </p:cNvPr>
            <p:cNvSpPr/>
            <p:nvPr/>
          </p:nvSpPr>
          <p:spPr>
            <a:xfrm>
              <a:off x="2090632" y="4904276"/>
              <a:ext cx="7769729" cy="134735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39C5057-86F5-4A2B-87AC-51E8AC8A9985}"/>
                </a:ext>
              </a:extLst>
            </p:cNvPr>
            <p:cNvGrpSpPr/>
            <p:nvPr/>
          </p:nvGrpSpPr>
          <p:grpSpPr>
            <a:xfrm>
              <a:off x="2329448" y="5082784"/>
              <a:ext cx="1242895" cy="246221"/>
              <a:chOff x="2329448" y="5082784"/>
              <a:chExt cx="1242895" cy="246221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B5A5566-4BB9-4F8C-AD4A-2768BE7773B1}"/>
                  </a:ext>
                </a:extLst>
              </p:cNvPr>
              <p:cNvSpPr txBox="1"/>
              <p:nvPr/>
            </p:nvSpPr>
            <p:spPr>
              <a:xfrm>
                <a:off x="2522253" y="5082784"/>
                <a:ext cx="10500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dirty="0"/>
                  <a:t>Table view </a:t>
                </a:r>
                <a:r>
                  <a:rPr lang="en-CA" sz="1000" baseline="30000" dirty="0"/>
                  <a:t>(?)</a:t>
                </a: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506304B6-643E-46DF-B0D6-4D5CA57375F4}"/>
                  </a:ext>
                </a:extLst>
              </p:cNvPr>
              <p:cNvSpPr/>
              <p:nvPr/>
            </p:nvSpPr>
            <p:spPr>
              <a:xfrm>
                <a:off x="2329448" y="5121128"/>
                <a:ext cx="200025" cy="192688"/>
              </a:xfrm>
              <a:prstGeom prst="ellipse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sz="1100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C20FBE5-3039-4DF9-A0DF-63CD0564EE75}"/>
                </a:ext>
              </a:extLst>
            </p:cNvPr>
            <p:cNvGrpSpPr/>
            <p:nvPr/>
          </p:nvGrpSpPr>
          <p:grpSpPr>
            <a:xfrm>
              <a:off x="3669946" y="5106222"/>
              <a:ext cx="1516733" cy="246221"/>
              <a:chOff x="3379116" y="5090457"/>
              <a:chExt cx="1516733" cy="246221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EFEED75-DCEE-46EF-8155-E0EA25E853CC}"/>
                  </a:ext>
                </a:extLst>
              </p:cNvPr>
              <p:cNvSpPr/>
              <p:nvPr/>
            </p:nvSpPr>
            <p:spPr>
              <a:xfrm>
                <a:off x="3379116" y="5105266"/>
                <a:ext cx="200025" cy="192688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10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AED36B4-7D70-4400-B184-C57CBFFBBDFB}"/>
                  </a:ext>
                </a:extLst>
              </p:cNvPr>
              <p:cNvSpPr txBox="1"/>
              <p:nvPr/>
            </p:nvSpPr>
            <p:spPr>
              <a:xfrm>
                <a:off x="3572342" y="5090457"/>
                <a:ext cx="13235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dirty="0"/>
                  <a:t>Ranking chart view </a:t>
                </a:r>
                <a:r>
                  <a:rPr lang="en-CA" sz="1000" baseline="30000" dirty="0"/>
                  <a:t>(?)</a:t>
                </a:r>
                <a:endParaRPr lang="en-CA" sz="1100" baseline="30000" dirty="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1C8A306-A85C-4D7C-A003-CFE036D266E8}"/>
                </a:ext>
              </a:extLst>
            </p:cNvPr>
            <p:cNvSpPr txBox="1"/>
            <p:nvPr/>
          </p:nvSpPr>
          <p:spPr>
            <a:xfrm>
              <a:off x="2232299" y="5577955"/>
              <a:ext cx="1695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b="1" dirty="0"/>
                <a:t>Cost and Effectiveness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A9D6D43-BAA0-4D55-BFA2-C32DD944F449}"/>
                </a:ext>
              </a:extLst>
            </p:cNvPr>
            <p:cNvGrpSpPr/>
            <p:nvPr/>
          </p:nvGrpSpPr>
          <p:grpSpPr>
            <a:xfrm>
              <a:off x="3928279" y="5586757"/>
              <a:ext cx="1545982" cy="254021"/>
              <a:chOff x="6276932" y="1886784"/>
              <a:chExt cx="3030684" cy="511413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72F7A286-B6E3-49B4-9638-076665C2EB6B}"/>
                  </a:ext>
                </a:extLst>
              </p:cNvPr>
              <p:cNvSpPr/>
              <p:nvPr/>
            </p:nvSpPr>
            <p:spPr>
              <a:xfrm>
                <a:off x="6276932" y="1886784"/>
                <a:ext cx="3030684" cy="511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000" dirty="0"/>
                  <a:t>TP</a:t>
                </a:r>
              </a:p>
            </p:txBody>
          </p:sp>
          <p:sp>
            <p:nvSpPr>
              <p:cNvPr id="128" name="Isosceles Triangle 127">
                <a:extLst>
                  <a:ext uri="{FF2B5EF4-FFF2-40B4-BE49-F238E27FC236}">
                    <a16:creationId xmlns:a16="http://schemas.microsoft.com/office/drawing/2014/main" id="{F5326A2D-3335-4956-8BE9-043256D6EB5A}"/>
                  </a:ext>
                </a:extLst>
              </p:cNvPr>
              <p:cNvSpPr/>
              <p:nvPr/>
            </p:nvSpPr>
            <p:spPr>
              <a:xfrm rot="10800000">
                <a:off x="9028433" y="2074415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6B434DE-E6BC-419C-A84E-47DD405CE15E}"/>
                </a:ext>
              </a:extLst>
            </p:cNvPr>
            <p:cNvSpPr/>
            <p:nvPr/>
          </p:nvSpPr>
          <p:spPr>
            <a:xfrm>
              <a:off x="5624259" y="5586757"/>
              <a:ext cx="1545982" cy="2540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Off-site effectiveness</a:t>
              </a:r>
            </a:p>
          </p:txBody>
        </p:sp>
        <p:sp>
          <p:nvSpPr>
            <p:cNvPr id="195" name="Isosceles Triangle 194">
              <a:extLst>
                <a:ext uri="{FF2B5EF4-FFF2-40B4-BE49-F238E27FC236}">
                  <a16:creationId xmlns:a16="http://schemas.microsoft.com/office/drawing/2014/main" id="{E3D9DDE3-CFDA-45DB-A67C-321211941E47}"/>
                </a:ext>
              </a:extLst>
            </p:cNvPr>
            <p:cNvSpPr/>
            <p:nvPr/>
          </p:nvSpPr>
          <p:spPr>
            <a:xfrm rot="10800000">
              <a:off x="7059541" y="5679955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9E8C9F4-2A3B-4BD4-A2E2-D30BB9A7E8B6}"/>
              </a:ext>
            </a:extLst>
          </p:cNvPr>
          <p:cNvGrpSpPr/>
          <p:nvPr/>
        </p:nvGrpSpPr>
        <p:grpSpPr>
          <a:xfrm>
            <a:off x="7311908" y="5329005"/>
            <a:ext cx="4494390" cy="818168"/>
            <a:chOff x="2610582" y="5466641"/>
            <a:chExt cx="6972555" cy="818168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2AFC7C0-1E7E-4484-811D-28F16A0A6626}"/>
                </a:ext>
              </a:extLst>
            </p:cNvPr>
            <p:cNvSpPr/>
            <p:nvPr/>
          </p:nvSpPr>
          <p:spPr>
            <a:xfrm>
              <a:off x="5446693" y="5466641"/>
              <a:ext cx="4136444" cy="8181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There are two level of drop list to define ranking chart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519E050-73FF-448F-931D-06E8A15BE20D}"/>
                </a:ext>
              </a:extLst>
            </p:cNvPr>
            <p:cNvCxnSpPr>
              <a:cxnSpLocks/>
              <a:stCxn id="139" idx="1"/>
            </p:cNvCxnSpPr>
            <p:nvPr/>
          </p:nvCxnSpPr>
          <p:spPr>
            <a:xfrm flipH="1">
              <a:off x="2610582" y="5875725"/>
              <a:ext cx="28361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C301C52-F5E5-4452-9638-CC1241B67EE2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D7254228-F9A8-453B-829B-85306C8C8D83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DE6463D-E115-487D-AC7C-05A13DC8E63A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67C0510-B9D4-4681-9B21-12B70DF30334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4B53F9F7-D201-4479-9209-8A1D1E1885C4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47" name="Rectangle: Rounded Corners 146">
                <a:extLst>
                  <a:ext uri="{FF2B5EF4-FFF2-40B4-BE49-F238E27FC236}">
                    <a16:creationId xmlns:a16="http://schemas.microsoft.com/office/drawing/2014/main" id="{073FA51C-119B-47F4-B631-EF221C25223D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48" name="Isosceles Triangle 147">
                <a:extLst>
                  <a:ext uri="{FF2B5EF4-FFF2-40B4-BE49-F238E27FC236}">
                    <a16:creationId xmlns:a16="http://schemas.microsoft.com/office/drawing/2014/main" id="{9CE393F6-1E41-41A1-9838-6EBAB53648FC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BF0887FC-45C8-45E0-B060-9CBFB0EE5DA0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45" name="Rectangle: Rounded Corners 144">
                <a:extLst>
                  <a:ext uri="{FF2B5EF4-FFF2-40B4-BE49-F238E27FC236}">
                    <a16:creationId xmlns:a16="http://schemas.microsoft.com/office/drawing/2014/main" id="{C5A39139-90A3-4ED0-8494-D67EA1DCB602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F25C8DA6-5C0E-45AE-8538-14146D9F6A01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605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2392791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D715D5-7DD5-42D6-94D6-EA668FAFF3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0633" y="4897220"/>
            <a:ext cx="7769728" cy="1960779"/>
          </a:xfrm>
          <a:prstGeom prst="rect">
            <a:avLst/>
          </a:prstGeom>
        </p:spPr>
      </p:pic>
      <p:sp>
        <p:nvSpPr>
          <p:cNvPr id="122" name="Arrow: Pentagon 121">
            <a:extLst>
              <a:ext uri="{FF2B5EF4-FFF2-40B4-BE49-F238E27FC236}">
                <a16:creationId xmlns:a16="http://schemas.microsoft.com/office/drawing/2014/main" id="{EF08FE54-0BAA-4EFB-837F-63EBA2918E3D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F75BD9D-EFE8-4504-99CE-591D27E462ED}"/>
              </a:ext>
            </a:extLst>
          </p:cNvPr>
          <p:cNvGrpSpPr/>
          <p:nvPr/>
        </p:nvGrpSpPr>
        <p:grpSpPr>
          <a:xfrm>
            <a:off x="3572343" y="4089045"/>
            <a:ext cx="5596880" cy="2173263"/>
            <a:chOff x="3572343" y="4089045"/>
            <a:chExt cx="5596880" cy="2173263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C81DAD0-FCCF-4E00-ABB9-45AA54D99731}"/>
                </a:ext>
              </a:extLst>
            </p:cNvPr>
            <p:cNvSpPr/>
            <p:nvPr/>
          </p:nvSpPr>
          <p:spPr>
            <a:xfrm>
              <a:off x="5282542" y="4089045"/>
              <a:ext cx="3886681" cy="8181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Chart will indicate which location is selected, which is included in baseline, and the unselected locations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94F26E3-FF85-468D-BA3D-BE7CB8480C60}"/>
                </a:ext>
              </a:extLst>
            </p:cNvPr>
            <p:cNvCxnSpPr>
              <a:stCxn id="127" idx="1"/>
            </p:cNvCxnSpPr>
            <p:nvPr/>
          </p:nvCxnSpPr>
          <p:spPr>
            <a:xfrm flipH="1">
              <a:off x="3572343" y="4498129"/>
              <a:ext cx="1710199" cy="835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D4CD3B8-B776-4E25-8E17-8316113CBA80}"/>
                </a:ext>
              </a:extLst>
            </p:cNvPr>
            <p:cNvCxnSpPr/>
            <p:nvPr/>
          </p:nvCxnSpPr>
          <p:spPr>
            <a:xfrm>
              <a:off x="7225882" y="4904276"/>
              <a:ext cx="354098" cy="1345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D44FDB5-8161-456C-AE53-FDA062587CF0}"/>
                </a:ext>
              </a:extLst>
            </p:cNvPr>
            <p:cNvCxnSpPr>
              <a:stCxn id="127" idx="2"/>
            </p:cNvCxnSpPr>
            <p:nvPr/>
          </p:nvCxnSpPr>
          <p:spPr>
            <a:xfrm>
              <a:off x="7225883" y="4907213"/>
              <a:ext cx="1537887" cy="13550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135" name="Table 134">
            <a:extLst>
              <a:ext uri="{FF2B5EF4-FFF2-40B4-BE49-F238E27FC236}">
                <a16:creationId xmlns:a16="http://schemas.microsoft.com/office/drawing/2014/main" id="{704DB3A2-1D0C-4DB3-AB79-6594D3838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683730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9DBF976-1423-42AC-84B0-A2EE866A1737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70D5A55-C165-4419-BDA6-08F0761A8A9D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6D73EA06-9355-4D09-847E-80ED6F088D4A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3" name="Isosceles Triangle 142">
                <a:extLst>
                  <a:ext uri="{FF2B5EF4-FFF2-40B4-BE49-F238E27FC236}">
                    <a16:creationId xmlns:a16="http://schemas.microsoft.com/office/drawing/2014/main" id="{DD8AFDF1-BABB-43EB-82B5-F1DCBCC872C1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5149CFA-EC17-4192-9809-91E1D0077E1D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2BA22AE-FE64-49BF-B306-5552628199B5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A008685-AFBE-4872-BBCE-D29E6F90226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88EAF1C-14BA-4280-B339-B5C4001E0019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7AB92EB-4707-4883-9050-373927FF13EF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E778C12-858E-4406-BBFB-F0D1B744A05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3" name="Picture 2" descr="Related image">
              <a:extLst>
                <a:ext uri="{FF2B5EF4-FFF2-40B4-BE49-F238E27FC236}">
                  <a16:creationId xmlns:a16="http://schemas.microsoft.com/office/drawing/2014/main" id="{CF9E7B0E-95D0-4577-B3DC-2994C2B45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26919BA-1BDB-4A16-A3C2-F500A10FC1AA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25" name="Graphic 124" descr="Smiling face with no fill">
              <a:extLst>
                <a:ext uri="{FF2B5EF4-FFF2-40B4-BE49-F238E27FC236}">
                  <a16:creationId xmlns:a16="http://schemas.microsoft.com/office/drawing/2014/main" id="{5F45B114-03C4-4C32-9F23-726E4F8D1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26" name="Graphic 125" descr="Question mark">
              <a:extLst>
                <a:ext uri="{FF2B5EF4-FFF2-40B4-BE49-F238E27FC236}">
                  <a16:creationId xmlns:a16="http://schemas.microsoft.com/office/drawing/2014/main" id="{5F963A7C-346D-4C46-BCC6-229B17769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2553133-258B-4F73-B722-25421507588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F1D1942-D74C-47F1-8012-1F4C5D8957DA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643513F-BDC7-4BEE-8CB7-2948C36AC364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588433F-5C48-46DA-BB90-D5365C568DE7}"/>
              </a:ext>
            </a:extLst>
          </p:cNvPr>
          <p:cNvGrpSpPr/>
          <p:nvPr/>
        </p:nvGrpSpPr>
        <p:grpSpPr>
          <a:xfrm>
            <a:off x="9975184" y="2568917"/>
            <a:ext cx="2049609" cy="261610"/>
            <a:chOff x="9975184" y="2645117"/>
            <a:chExt cx="2049609" cy="261610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A41108D-A27A-4F37-AB21-67781D7ED7DA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0A8F7E0-CA92-4B6E-972E-3D2D99A63445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44A1EA97-4AAD-46B8-AA5E-E110A354B54D}"/>
              </a:ext>
            </a:extLst>
          </p:cNvPr>
          <p:cNvSpPr txBox="1"/>
          <p:nvPr/>
        </p:nvSpPr>
        <p:spPr>
          <a:xfrm>
            <a:off x="9878668" y="1881223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5783358-AA8D-4CA8-8903-1949F777249A}"/>
              </a:ext>
            </a:extLst>
          </p:cNvPr>
          <p:cNvGrpSpPr/>
          <p:nvPr/>
        </p:nvGrpSpPr>
        <p:grpSpPr>
          <a:xfrm>
            <a:off x="9975184" y="2568917"/>
            <a:ext cx="2049609" cy="261610"/>
            <a:chOff x="9975184" y="2645117"/>
            <a:chExt cx="2049609" cy="261610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5B5248A-ED91-46D9-939E-BD07B5733A3F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221733E-4F68-452B-A8DE-4FCFAA693E65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20000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8BC0211-5FE7-49F1-86C0-702892CAE3EE}"/>
              </a:ext>
            </a:extLst>
          </p:cNvPr>
          <p:cNvGrpSpPr/>
          <p:nvPr/>
        </p:nvGrpSpPr>
        <p:grpSpPr>
          <a:xfrm>
            <a:off x="9975184" y="2163594"/>
            <a:ext cx="2061132" cy="267278"/>
            <a:chOff x="10039823" y="442665"/>
            <a:chExt cx="2061132" cy="267278"/>
          </a:xfrm>
        </p:grpSpPr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CB7AAC9B-FFF6-4C0F-8536-49DBD0194F79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Intelligent mode</a:t>
              </a:r>
            </a:p>
          </p:txBody>
        </p:sp>
        <p:sp>
          <p:nvSpPr>
            <p:cNvPr id="160" name="Isosceles Triangle 159">
              <a:extLst>
                <a:ext uri="{FF2B5EF4-FFF2-40B4-BE49-F238E27FC236}">
                  <a16:creationId xmlns:a16="http://schemas.microsoft.com/office/drawing/2014/main" id="{43A7B5B9-C5C5-4F3F-8B82-EB01954E5DA8}"/>
                </a:ext>
              </a:extLst>
            </p:cNvPr>
            <p:cNvSpPr/>
            <p:nvPr/>
          </p:nvSpPr>
          <p:spPr>
            <a:xfrm rot="10800000">
              <a:off x="11889768" y="556620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FCE4EEC-CF6D-49D0-B7DE-02B40067AF49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26CE194-465D-43BF-A8D1-75DC9FC67445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063B7E9-9DE9-42A7-885E-4DEC7E661570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AE3557A-1934-4BE0-A8FD-8277FCF4E9DB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C34B47B-E15B-4B4F-B256-7A23D6C72428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AD9939EA-7007-4133-A909-D34E023A0968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09" name="Isosceles Triangle 108">
                <a:extLst>
                  <a:ext uri="{FF2B5EF4-FFF2-40B4-BE49-F238E27FC236}">
                    <a16:creationId xmlns:a16="http://schemas.microsoft.com/office/drawing/2014/main" id="{D3ADD691-D3F0-4445-B871-09AFD2648DEC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851C398-A066-48AD-9319-6083AE9F5D18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22936E33-40A5-4F13-A873-5B06258CB3BA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07" name="Isosceles Triangle 106">
                <a:extLst>
                  <a:ext uri="{FF2B5EF4-FFF2-40B4-BE49-F238E27FC236}">
                    <a16:creationId xmlns:a16="http://schemas.microsoft.com/office/drawing/2014/main" id="{345DB5CD-9E07-4BBF-92A7-C5FF730305CF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279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AE3A8E-B2BF-4543-A67C-D1C9CC3F3C82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A7DEFDD-26E2-40E8-B670-E217AD17163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112" name="Picture 111" descr="A picture containing text&#10;&#10;Description automatically generated">
            <a:extLst>
              <a:ext uri="{FF2B5EF4-FFF2-40B4-BE49-F238E27FC236}">
                <a16:creationId xmlns:a16="http://schemas.microsoft.com/office/drawing/2014/main" id="{DC7BBAD9-07E8-443C-B7B7-DA8E23B328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3" name="Arrow: Chevron 112">
            <a:extLst>
              <a:ext uri="{FF2B5EF4-FFF2-40B4-BE49-F238E27FC236}">
                <a16:creationId xmlns:a16="http://schemas.microsoft.com/office/drawing/2014/main" id="{CDD2A128-7A48-4498-9CD2-17B9386F52CF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14" name="Graphic 113" descr="Lightbulb and gear">
            <a:extLst>
              <a:ext uri="{FF2B5EF4-FFF2-40B4-BE49-F238E27FC236}">
                <a16:creationId xmlns:a16="http://schemas.microsoft.com/office/drawing/2014/main" id="{5D2A0A05-6B0F-4473-BDB8-43F152223F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15" name="Arrow: Chevron 114">
            <a:extLst>
              <a:ext uri="{FF2B5EF4-FFF2-40B4-BE49-F238E27FC236}">
                <a16:creationId xmlns:a16="http://schemas.microsoft.com/office/drawing/2014/main" id="{F9255F49-DB9C-41CB-8686-13E18D1698D9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4E1320-EE2E-453E-85DF-CEE2FE46F7A8}"/>
              </a:ext>
            </a:extLst>
          </p:cNvPr>
          <p:cNvGrpSpPr/>
          <p:nvPr/>
        </p:nvGrpSpPr>
        <p:grpSpPr>
          <a:xfrm>
            <a:off x="81997" y="2392791"/>
            <a:ext cx="1951335" cy="391529"/>
            <a:chOff x="76879" y="2649964"/>
            <a:chExt cx="1951335" cy="391529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16B1F99-80C8-4311-A4DA-8DE180085C54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18" name="Arrow: Chevron 117">
              <a:extLst>
                <a:ext uri="{FF2B5EF4-FFF2-40B4-BE49-F238E27FC236}">
                  <a16:creationId xmlns:a16="http://schemas.microsoft.com/office/drawing/2014/main" id="{2CA92595-715C-4F51-A5BC-09271380C8D5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9" name="Graphic 118" descr="List">
              <a:extLst>
                <a:ext uri="{FF2B5EF4-FFF2-40B4-BE49-F238E27FC236}">
                  <a16:creationId xmlns:a16="http://schemas.microsoft.com/office/drawing/2014/main" id="{DEE252F6-B59F-4AA9-BEF8-801662FA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A25F1B1-87D5-4AF7-821F-06BF1E475F45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42A3A4A-4E5A-4BA3-BCDF-29718C8D0178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C124DFD-FCD2-4A38-A37A-E6E4DEB210DE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331E136-CF0B-4A00-9C9B-EBEC144B1C0A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D88058F-F120-4A2A-95F0-FCD1189A8D9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B03C35E-D5DC-4D9E-963F-1EB55089684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E8CAA10-D509-4B11-943C-0CE99DE955A0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009591C-7FE0-4EA3-A8D8-541BCE7D71CF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8B8A444-1287-4A30-9BD4-C5D14B36285E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E059C61E-CF40-4F6E-B03C-19AA280CA1F1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5B6831EE-9FB2-412F-9432-90DE3C755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103632"/>
              </p:ext>
            </p:extLst>
          </p:nvPr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48" name="Rectangle 147">
            <a:extLst>
              <a:ext uri="{FF2B5EF4-FFF2-40B4-BE49-F238E27FC236}">
                <a16:creationId xmlns:a16="http://schemas.microsoft.com/office/drawing/2014/main" id="{CA764399-761E-4F2F-AE43-10BB370EF3DA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A782DDF-0636-4086-A018-5342EF834C2F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Arrow: Pentagon 149">
            <a:extLst>
              <a:ext uri="{FF2B5EF4-FFF2-40B4-BE49-F238E27FC236}">
                <a16:creationId xmlns:a16="http://schemas.microsoft.com/office/drawing/2014/main" id="{4FD9CA48-3211-4829-9412-979A2E3F9A22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1CD079FA-732A-4CB2-9284-A288FAA8C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093399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651A892-0C88-4E78-B1B5-668A22812B95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5496C72-B914-4A39-85A5-0B28DA7CE6E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8FB9DAD-B986-4AD5-BE66-B8C523961ABE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8EDFB7E7-FE39-4E8E-9080-777DCD19A39F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22E77FD-7DDD-4C09-9CF4-64A95C843B07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B3F8C0A-507F-4ADF-9D0A-9608B4BC3DBA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F1432FB-C593-4622-9FA6-180E1EF06AB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0670C2B-5CAB-46AD-9038-F573BA50E68B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5146093-E3BB-4DC5-B4E3-EA044ADE735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FCEBC35-893D-4684-842D-8928D366CEA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6" name="Picture 2" descr="Related image">
              <a:extLst>
                <a:ext uri="{FF2B5EF4-FFF2-40B4-BE49-F238E27FC236}">
                  <a16:creationId xmlns:a16="http://schemas.microsoft.com/office/drawing/2014/main" id="{DD807F93-7003-4D49-BCB0-9AEFF97DF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DCBEE74-4B8B-46C3-9FD3-B487F936C50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51" name="Graphic 150" descr="Smiling face with no fill">
              <a:extLst>
                <a:ext uri="{FF2B5EF4-FFF2-40B4-BE49-F238E27FC236}">
                  <a16:creationId xmlns:a16="http://schemas.microsoft.com/office/drawing/2014/main" id="{60CD0D50-7799-4919-9080-17C086CD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52" name="Graphic 151" descr="Question mark">
              <a:extLst>
                <a:ext uri="{FF2B5EF4-FFF2-40B4-BE49-F238E27FC236}">
                  <a16:creationId xmlns:a16="http://schemas.microsoft.com/office/drawing/2014/main" id="{96759E1D-CAAD-4AD8-B677-02494D6B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A985D9-CD13-45D2-A78A-E7927851CB5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414687E-DAC6-474F-A03F-41DE450DCE0C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3D9BEA2-EFC6-42A8-9F19-141B9294FD35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C0AC3930-FA19-4F4C-BA6C-EA62B15AC917}"/>
              </a:ext>
            </a:extLst>
          </p:cNvPr>
          <p:cNvSpPr txBox="1"/>
          <p:nvPr/>
        </p:nvSpPr>
        <p:spPr>
          <a:xfrm>
            <a:off x="9878668" y="1919323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79" name="Table 178">
            <a:extLst>
              <a:ext uri="{FF2B5EF4-FFF2-40B4-BE49-F238E27FC236}">
                <a16:creationId xmlns:a16="http://schemas.microsoft.com/office/drawing/2014/main" id="{1C0928C4-0134-4E7E-89F9-E7359EDD8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206113"/>
              </p:ext>
            </p:extLst>
          </p:nvPr>
        </p:nvGraphicFramePr>
        <p:xfrm>
          <a:off x="9973568" y="3229235"/>
          <a:ext cx="2176348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80" name="Rectangle 179">
            <a:extLst>
              <a:ext uri="{FF2B5EF4-FFF2-40B4-BE49-F238E27FC236}">
                <a16:creationId xmlns:a16="http://schemas.microsoft.com/office/drawing/2014/main" id="{77C16D1C-8463-4ABC-B3C5-2C4588744AB0}"/>
              </a:ext>
            </a:extLst>
          </p:cNvPr>
          <p:cNvSpPr/>
          <p:nvPr/>
        </p:nvSpPr>
        <p:spPr>
          <a:xfrm>
            <a:off x="9973569" y="2912563"/>
            <a:ext cx="2176347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 constraint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344BA2C-1BF1-446A-B908-CC5EE16C4607}"/>
              </a:ext>
            </a:extLst>
          </p:cNvPr>
          <p:cNvSpPr/>
          <p:nvPr/>
        </p:nvSpPr>
        <p:spPr>
          <a:xfrm>
            <a:off x="9990264" y="2602183"/>
            <a:ext cx="215965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182" name="Picture 8" descr="Related image">
            <a:extLst>
              <a:ext uri="{FF2B5EF4-FFF2-40B4-BE49-F238E27FC236}">
                <a16:creationId xmlns:a16="http://schemas.microsoft.com/office/drawing/2014/main" id="{132B3258-67F4-4A71-8B58-5A4945CB8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3672275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8" descr="Related image">
            <a:extLst>
              <a:ext uri="{FF2B5EF4-FFF2-40B4-BE49-F238E27FC236}">
                <a16:creationId xmlns:a16="http://schemas.microsoft.com/office/drawing/2014/main" id="{570CA80A-1666-4824-AE4C-D18845E6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4045459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8" descr="Related image">
            <a:extLst>
              <a:ext uri="{FF2B5EF4-FFF2-40B4-BE49-F238E27FC236}">
                <a16:creationId xmlns:a16="http://schemas.microsoft.com/office/drawing/2014/main" id="{5C09E2B9-953F-416C-BB28-A7BEC0181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160" y="4418643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66C68E7-005A-4DE5-A34E-6F1374B03CD0}"/>
              </a:ext>
            </a:extLst>
          </p:cNvPr>
          <p:cNvGrpSpPr/>
          <p:nvPr/>
        </p:nvGrpSpPr>
        <p:grpSpPr>
          <a:xfrm>
            <a:off x="9975184" y="2201694"/>
            <a:ext cx="2069221" cy="1128996"/>
            <a:chOff x="10039823" y="442665"/>
            <a:chExt cx="2069221" cy="1128996"/>
          </a:xfrm>
        </p:grpSpPr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BE8EAC6B-BAE4-417B-9B14-09652F10FC77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Intelligent mode</a:t>
              </a:r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B27C751D-350F-4246-AFAC-372F88A0CA93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25F7F6D4-4EBA-4634-8349-A920874F1732}"/>
                </a:ext>
              </a:extLst>
            </p:cNvPr>
            <p:cNvSpPr/>
            <p:nvPr/>
          </p:nvSpPr>
          <p:spPr>
            <a:xfrm>
              <a:off x="10201836" y="728956"/>
              <a:ext cx="1907207" cy="842705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41BA17A6-D73E-440E-8828-E0E0AE4513D9}"/>
                </a:ext>
              </a:extLst>
            </p:cNvPr>
            <p:cNvSpPr/>
            <p:nvPr/>
          </p:nvSpPr>
          <p:spPr>
            <a:xfrm>
              <a:off x="10210682" y="815495"/>
              <a:ext cx="1898361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Budget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8F8DE77C-3934-4D59-A5B8-27A1E9177184}"/>
                </a:ext>
              </a:extLst>
            </p:cNvPr>
            <p:cNvSpPr/>
            <p:nvPr/>
          </p:nvSpPr>
          <p:spPr>
            <a:xfrm>
              <a:off x="10215784" y="1132382"/>
              <a:ext cx="189326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Eco-service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FE6E0BC-5BBA-4E82-8129-0D094CB7A0CB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4D0E77E-18E8-4FDE-ABD0-C5F7DED13CFD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333F611-9F7A-4A00-89FC-373165FDEE47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72D5F33-0CF3-4169-83AC-FC4DB0D06A45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CF28886-9642-4697-BD73-1824C17FCEE3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1AA6AE70-EF83-42E9-B37C-8482E724B02A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07" name="Isosceles Triangle 106">
                <a:extLst>
                  <a:ext uri="{FF2B5EF4-FFF2-40B4-BE49-F238E27FC236}">
                    <a16:creationId xmlns:a16="http://schemas.microsoft.com/office/drawing/2014/main" id="{8404258A-D60A-4BD3-95B6-3718EBD8448E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4B68268-1139-4A42-8B1E-70CB832BD961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0BEDD92-3AF0-4CEE-818A-E6739C4740FD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00" name="Isosceles Triangle 99">
                <a:extLst>
                  <a:ext uri="{FF2B5EF4-FFF2-40B4-BE49-F238E27FC236}">
                    <a16:creationId xmlns:a16="http://schemas.microsoft.com/office/drawing/2014/main" id="{E8B77D36-A95E-4DE3-87AD-E254C418EDED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4419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AE3A8E-B2BF-4543-A67C-D1C9CC3F3C82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A7DEFDD-26E2-40E8-B670-E217AD17163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112" name="Picture 111" descr="A picture containing text&#10;&#10;Description automatically generated">
            <a:extLst>
              <a:ext uri="{FF2B5EF4-FFF2-40B4-BE49-F238E27FC236}">
                <a16:creationId xmlns:a16="http://schemas.microsoft.com/office/drawing/2014/main" id="{DC7BBAD9-07E8-443C-B7B7-DA8E23B328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3" name="Arrow: Chevron 112">
            <a:extLst>
              <a:ext uri="{FF2B5EF4-FFF2-40B4-BE49-F238E27FC236}">
                <a16:creationId xmlns:a16="http://schemas.microsoft.com/office/drawing/2014/main" id="{CDD2A128-7A48-4498-9CD2-17B9386F52CF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14" name="Graphic 113" descr="Lightbulb and gear">
            <a:extLst>
              <a:ext uri="{FF2B5EF4-FFF2-40B4-BE49-F238E27FC236}">
                <a16:creationId xmlns:a16="http://schemas.microsoft.com/office/drawing/2014/main" id="{5D2A0A05-6B0F-4473-BDB8-43F152223F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15" name="Arrow: Chevron 114">
            <a:extLst>
              <a:ext uri="{FF2B5EF4-FFF2-40B4-BE49-F238E27FC236}">
                <a16:creationId xmlns:a16="http://schemas.microsoft.com/office/drawing/2014/main" id="{F9255F49-DB9C-41CB-8686-13E18D1698D9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4E1320-EE2E-453E-85DF-CEE2FE46F7A8}"/>
              </a:ext>
            </a:extLst>
          </p:cNvPr>
          <p:cNvGrpSpPr/>
          <p:nvPr/>
        </p:nvGrpSpPr>
        <p:grpSpPr>
          <a:xfrm>
            <a:off x="81997" y="2392791"/>
            <a:ext cx="1951335" cy="391529"/>
            <a:chOff x="76879" y="2649964"/>
            <a:chExt cx="1951335" cy="391529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16B1F99-80C8-4311-A4DA-8DE180085C54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18" name="Arrow: Chevron 117">
              <a:extLst>
                <a:ext uri="{FF2B5EF4-FFF2-40B4-BE49-F238E27FC236}">
                  <a16:creationId xmlns:a16="http://schemas.microsoft.com/office/drawing/2014/main" id="{2CA92595-715C-4F51-A5BC-09271380C8D5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9" name="Graphic 118" descr="List">
              <a:extLst>
                <a:ext uri="{FF2B5EF4-FFF2-40B4-BE49-F238E27FC236}">
                  <a16:creationId xmlns:a16="http://schemas.microsoft.com/office/drawing/2014/main" id="{DEE252F6-B59F-4AA9-BEF8-801662FA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A25F1B1-87D5-4AF7-821F-06BF1E475F45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42A3A4A-4E5A-4BA3-BCDF-29718C8D0178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C124DFD-FCD2-4A38-A37A-E6E4DEB210DE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331E136-CF0B-4A00-9C9B-EBEC144B1C0A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D88058F-F120-4A2A-95F0-FCD1189A8D9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B03C35E-D5DC-4D9E-963F-1EB55089684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E8CAA10-D509-4B11-943C-0CE99DE955A0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009591C-7FE0-4EA3-A8D8-541BCE7D71CF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8B8A444-1287-4A30-9BD4-C5D14B36285E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E059C61E-CF40-4F6E-B03C-19AA280CA1F1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5B6831EE-9FB2-412F-9432-90DE3C75508E}"/>
              </a:ext>
            </a:extLst>
          </p:cNvPr>
          <p:cNvGraphicFramePr>
            <a:graphicFrameLocks noGrp="1"/>
          </p:cNvGraphicFramePr>
          <p:nvPr/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48" name="Rectangle 147">
            <a:extLst>
              <a:ext uri="{FF2B5EF4-FFF2-40B4-BE49-F238E27FC236}">
                <a16:creationId xmlns:a16="http://schemas.microsoft.com/office/drawing/2014/main" id="{CA764399-761E-4F2F-AE43-10BB370EF3DA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A782DDF-0636-4086-A018-5342EF834C2F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Arrow: Pentagon 149">
            <a:extLst>
              <a:ext uri="{FF2B5EF4-FFF2-40B4-BE49-F238E27FC236}">
                <a16:creationId xmlns:a16="http://schemas.microsoft.com/office/drawing/2014/main" id="{4FD9CA48-3211-4829-9412-979A2E3F9A22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1CD079FA-732A-4CB2-9284-A288FAA8CB09}"/>
              </a:ext>
            </a:extLst>
          </p:cNvPr>
          <p:cNvGraphicFramePr>
            <a:graphicFrameLocks noGrp="1"/>
          </p:cNvGraphicFramePr>
          <p:nvPr/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651A892-0C88-4E78-B1B5-668A22812B95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5496C72-B914-4A39-85A5-0B28DA7CE6E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8FB9DAD-B986-4AD5-BE66-B8C523961ABE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8EDFB7E7-FE39-4E8E-9080-777DCD19A39F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22E77FD-7DDD-4C09-9CF4-64A95C843B07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B3F8C0A-507F-4ADF-9D0A-9608B4BC3DBA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F1432FB-C593-4622-9FA6-180E1EF06AB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0670C2B-5CAB-46AD-9038-F573BA50E68B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5146093-E3BB-4DC5-B4E3-EA044ADE735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FCEBC35-893D-4684-842D-8928D366CEA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6" name="Picture 2" descr="Related image">
              <a:extLst>
                <a:ext uri="{FF2B5EF4-FFF2-40B4-BE49-F238E27FC236}">
                  <a16:creationId xmlns:a16="http://schemas.microsoft.com/office/drawing/2014/main" id="{DD807F93-7003-4D49-BCB0-9AEFF97DF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DCBEE74-4B8B-46C3-9FD3-B487F936C50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51" name="Graphic 150" descr="Smiling face with no fill">
              <a:extLst>
                <a:ext uri="{FF2B5EF4-FFF2-40B4-BE49-F238E27FC236}">
                  <a16:creationId xmlns:a16="http://schemas.microsoft.com/office/drawing/2014/main" id="{60CD0D50-7799-4919-9080-17C086CD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52" name="Graphic 151" descr="Question mark">
              <a:extLst>
                <a:ext uri="{FF2B5EF4-FFF2-40B4-BE49-F238E27FC236}">
                  <a16:creationId xmlns:a16="http://schemas.microsoft.com/office/drawing/2014/main" id="{96759E1D-CAAD-4AD8-B677-02494D6B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A985D9-CD13-45D2-A78A-E7927851CB5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414687E-DAC6-474F-A03F-41DE450DCE0C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3D9BEA2-EFC6-42A8-9F19-141B9294FD35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C0AC3930-FA19-4F4C-BA6C-EA62B15AC917}"/>
              </a:ext>
            </a:extLst>
          </p:cNvPr>
          <p:cNvSpPr txBox="1"/>
          <p:nvPr/>
        </p:nvSpPr>
        <p:spPr>
          <a:xfrm>
            <a:off x="9878668" y="1890748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79" name="Table 178">
            <a:extLst>
              <a:ext uri="{FF2B5EF4-FFF2-40B4-BE49-F238E27FC236}">
                <a16:creationId xmlns:a16="http://schemas.microsoft.com/office/drawing/2014/main" id="{1C0928C4-0134-4E7E-89F9-E7359EDD8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27252"/>
              </p:ext>
            </p:extLst>
          </p:nvPr>
        </p:nvGraphicFramePr>
        <p:xfrm>
          <a:off x="9973568" y="3276860"/>
          <a:ext cx="2176348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80" name="Rectangle 179">
            <a:extLst>
              <a:ext uri="{FF2B5EF4-FFF2-40B4-BE49-F238E27FC236}">
                <a16:creationId xmlns:a16="http://schemas.microsoft.com/office/drawing/2014/main" id="{77C16D1C-8463-4ABC-B3C5-2C4588744AB0}"/>
              </a:ext>
            </a:extLst>
          </p:cNvPr>
          <p:cNvSpPr/>
          <p:nvPr/>
        </p:nvSpPr>
        <p:spPr>
          <a:xfrm>
            <a:off x="9973570" y="2960188"/>
            <a:ext cx="2159650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 Add constraint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344BA2C-1BF1-446A-B908-CC5EE16C4607}"/>
              </a:ext>
            </a:extLst>
          </p:cNvPr>
          <p:cNvSpPr/>
          <p:nvPr/>
        </p:nvSpPr>
        <p:spPr>
          <a:xfrm>
            <a:off x="9973568" y="2573058"/>
            <a:ext cx="215965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182" name="Picture 8" descr="Related image">
            <a:extLst>
              <a:ext uri="{FF2B5EF4-FFF2-40B4-BE49-F238E27FC236}">
                <a16:creationId xmlns:a16="http://schemas.microsoft.com/office/drawing/2014/main" id="{132B3258-67F4-4A71-8B58-5A4945CB8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3700850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8" descr="Related image">
            <a:extLst>
              <a:ext uri="{FF2B5EF4-FFF2-40B4-BE49-F238E27FC236}">
                <a16:creationId xmlns:a16="http://schemas.microsoft.com/office/drawing/2014/main" id="{570CA80A-1666-4824-AE4C-D18845E6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4074034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8" descr="Related image">
            <a:extLst>
              <a:ext uri="{FF2B5EF4-FFF2-40B4-BE49-F238E27FC236}">
                <a16:creationId xmlns:a16="http://schemas.microsoft.com/office/drawing/2014/main" id="{5C09E2B9-953F-416C-BB28-A7BEC0181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160" y="4447218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66C68E7-005A-4DE5-A34E-6F1374B03CD0}"/>
              </a:ext>
            </a:extLst>
          </p:cNvPr>
          <p:cNvGrpSpPr/>
          <p:nvPr/>
        </p:nvGrpSpPr>
        <p:grpSpPr>
          <a:xfrm>
            <a:off x="9975184" y="2173119"/>
            <a:ext cx="2061132" cy="267278"/>
            <a:chOff x="10039823" y="442665"/>
            <a:chExt cx="2061132" cy="267278"/>
          </a:xfrm>
        </p:grpSpPr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BE8EAC6B-BAE4-417B-9B14-09652F10FC77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Intelligent mode</a:t>
              </a:r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B27C751D-350F-4246-AFAC-372F88A0CA93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87EFE42-8981-408D-91B1-099041702A12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E3C1FC9-5ED7-4356-9F65-1A929E373249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B6E9D0E-2789-43BF-8886-6333800AA74E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70F443-603F-472C-A609-464B3D9339BC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EFF588E-0DBC-4239-9A09-D4C809BC2F29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4C529BB3-31DF-4F23-A70B-A11CCCCA8802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451510DE-41BE-4E09-A01D-F2F4800DE81C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490179E-8E79-466D-8968-5CF9AD2AC806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76E341F4-39DB-486A-B1B6-7FE82144F01D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97" name="Isosceles Triangle 96">
                <a:extLst>
                  <a:ext uri="{FF2B5EF4-FFF2-40B4-BE49-F238E27FC236}">
                    <a16:creationId xmlns:a16="http://schemas.microsoft.com/office/drawing/2014/main" id="{008085CF-0EAA-413A-B9E2-829218190298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4821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AE3A8E-B2BF-4543-A67C-D1C9CC3F3C82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A7DEFDD-26E2-40E8-B670-E217AD17163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112" name="Picture 111" descr="A picture containing text&#10;&#10;Description automatically generated">
            <a:extLst>
              <a:ext uri="{FF2B5EF4-FFF2-40B4-BE49-F238E27FC236}">
                <a16:creationId xmlns:a16="http://schemas.microsoft.com/office/drawing/2014/main" id="{DC7BBAD9-07E8-443C-B7B7-DA8E23B328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3" name="Arrow: Chevron 112">
            <a:extLst>
              <a:ext uri="{FF2B5EF4-FFF2-40B4-BE49-F238E27FC236}">
                <a16:creationId xmlns:a16="http://schemas.microsoft.com/office/drawing/2014/main" id="{CDD2A128-7A48-4498-9CD2-17B9386F52CF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14" name="Graphic 113" descr="Lightbulb and gear">
            <a:extLst>
              <a:ext uri="{FF2B5EF4-FFF2-40B4-BE49-F238E27FC236}">
                <a16:creationId xmlns:a16="http://schemas.microsoft.com/office/drawing/2014/main" id="{5D2A0A05-6B0F-4473-BDB8-43F152223F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15" name="Arrow: Chevron 114">
            <a:extLst>
              <a:ext uri="{FF2B5EF4-FFF2-40B4-BE49-F238E27FC236}">
                <a16:creationId xmlns:a16="http://schemas.microsoft.com/office/drawing/2014/main" id="{F9255F49-DB9C-41CB-8686-13E18D1698D9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4E1320-EE2E-453E-85DF-CEE2FE46F7A8}"/>
              </a:ext>
            </a:extLst>
          </p:cNvPr>
          <p:cNvGrpSpPr/>
          <p:nvPr/>
        </p:nvGrpSpPr>
        <p:grpSpPr>
          <a:xfrm>
            <a:off x="81997" y="2392791"/>
            <a:ext cx="1951335" cy="391529"/>
            <a:chOff x="76879" y="2649964"/>
            <a:chExt cx="1951335" cy="391529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16B1F99-80C8-4311-A4DA-8DE180085C54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18" name="Arrow: Chevron 117">
              <a:extLst>
                <a:ext uri="{FF2B5EF4-FFF2-40B4-BE49-F238E27FC236}">
                  <a16:creationId xmlns:a16="http://schemas.microsoft.com/office/drawing/2014/main" id="{2CA92595-715C-4F51-A5BC-09271380C8D5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9" name="Graphic 118" descr="List">
              <a:extLst>
                <a:ext uri="{FF2B5EF4-FFF2-40B4-BE49-F238E27FC236}">
                  <a16:creationId xmlns:a16="http://schemas.microsoft.com/office/drawing/2014/main" id="{DEE252F6-B59F-4AA9-BEF8-801662FA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A25F1B1-87D5-4AF7-821F-06BF1E475F45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42A3A4A-4E5A-4BA3-BCDF-29718C8D0178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C124DFD-FCD2-4A38-A37A-E6E4DEB210DE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331E136-CF0B-4A00-9C9B-EBEC144B1C0A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D88058F-F120-4A2A-95F0-FCD1189A8D9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B03C35E-D5DC-4D9E-963F-1EB55089684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E8CAA10-D509-4B11-943C-0CE99DE955A0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009591C-7FE0-4EA3-A8D8-541BCE7D71CF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8B8A444-1287-4A30-9BD4-C5D14B36285E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E059C61E-CF40-4F6E-B03C-19AA280CA1F1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5B6831EE-9FB2-412F-9432-90DE3C75508E}"/>
              </a:ext>
            </a:extLst>
          </p:cNvPr>
          <p:cNvGraphicFramePr>
            <a:graphicFrameLocks noGrp="1"/>
          </p:cNvGraphicFramePr>
          <p:nvPr/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48" name="Rectangle 147">
            <a:extLst>
              <a:ext uri="{FF2B5EF4-FFF2-40B4-BE49-F238E27FC236}">
                <a16:creationId xmlns:a16="http://schemas.microsoft.com/office/drawing/2014/main" id="{CA764399-761E-4F2F-AE43-10BB370EF3DA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A782DDF-0636-4086-A018-5342EF834C2F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Arrow: Pentagon 149">
            <a:extLst>
              <a:ext uri="{FF2B5EF4-FFF2-40B4-BE49-F238E27FC236}">
                <a16:creationId xmlns:a16="http://schemas.microsoft.com/office/drawing/2014/main" id="{4FD9CA48-3211-4829-9412-979A2E3F9A22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1CD079FA-732A-4CB2-9284-A288FAA8CB09}"/>
              </a:ext>
            </a:extLst>
          </p:cNvPr>
          <p:cNvGraphicFramePr>
            <a:graphicFrameLocks noGrp="1"/>
          </p:cNvGraphicFramePr>
          <p:nvPr/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651A892-0C88-4E78-B1B5-668A22812B95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5496C72-B914-4A39-85A5-0B28DA7CE6E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8FB9DAD-B986-4AD5-BE66-B8C523961ABE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8EDFB7E7-FE39-4E8E-9080-777DCD19A39F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22E77FD-7DDD-4C09-9CF4-64A95C843B07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B3F8C0A-507F-4ADF-9D0A-9608B4BC3DBA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F1432FB-C593-4622-9FA6-180E1EF06AB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0670C2B-5CAB-46AD-9038-F573BA50E68B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D4B9C767-FFA5-4502-902A-910FC89D7639}"/>
              </a:ext>
            </a:extLst>
          </p:cNvPr>
          <p:cNvSpPr txBox="1"/>
          <p:nvPr/>
        </p:nvSpPr>
        <p:spPr>
          <a:xfrm>
            <a:off x="9878668" y="1890748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A3EBD0FD-833B-473F-BD71-B173F0D4B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606634"/>
              </p:ext>
            </p:extLst>
          </p:nvPr>
        </p:nvGraphicFramePr>
        <p:xfrm>
          <a:off x="9973568" y="3276860"/>
          <a:ext cx="2176348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30" name="Rectangle 129">
            <a:extLst>
              <a:ext uri="{FF2B5EF4-FFF2-40B4-BE49-F238E27FC236}">
                <a16:creationId xmlns:a16="http://schemas.microsoft.com/office/drawing/2014/main" id="{333F63B5-0D93-43B6-B517-35A7102915AE}"/>
              </a:ext>
            </a:extLst>
          </p:cNvPr>
          <p:cNvSpPr/>
          <p:nvPr/>
        </p:nvSpPr>
        <p:spPr>
          <a:xfrm>
            <a:off x="9973570" y="2960188"/>
            <a:ext cx="2159650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 Add constraint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28AB18D-3276-4223-B2FC-235CBA0D4A34}"/>
              </a:ext>
            </a:extLst>
          </p:cNvPr>
          <p:cNvSpPr/>
          <p:nvPr/>
        </p:nvSpPr>
        <p:spPr>
          <a:xfrm>
            <a:off x="9973568" y="2573058"/>
            <a:ext cx="215965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135" name="Picture 8" descr="Related image">
            <a:extLst>
              <a:ext uri="{FF2B5EF4-FFF2-40B4-BE49-F238E27FC236}">
                <a16:creationId xmlns:a16="http://schemas.microsoft.com/office/drawing/2014/main" id="{48AAAC87-475C-4FB6-B0BD-DFB17395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3700850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8" descr="Related image">
            <a:extLst>
              <a:ext uri="{FF2B5EF4-FFF2-40B4-BE49-F238E27FC236}">
                <a16:creationId xmlns:a16="http://schemas.microsoft.com/office/drawing/2014/main" id="{F9D3B0AF-50B1-402A-8223-ECDFD2613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4074034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8" descr="Related image">
            <a:extLst>
              <a:ext uri="{FF2B5EF4-FFF2-40B4-BE49-F238E27FC236}">
                <a16:creationId xmlns:a16="http://schemas.microsoft.com/office/drawing/2014/main" id="{2A470C1A-1A9D-4A30-A747-18EA23267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160" y="4447218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000507B-6099-46E5-B5E4-0087EA606602}"/>
              </a:ext>
            </a:extLst>
          </p:cNvPr>
          <p:cNvGrpSpPr/>
          <p:nvPr/>
        </p:nvGrpSpPr>
        <p:grpSpPr>
          <a:xfrm>
            <a:off x="9975184" y="2173119"/>
            <a:ext cx="2061132" cy="267278"/>
            <a:chOff x="10039823" y="442665"/>
            <a:chExt cx="2061132" cy="267278"/>
          </a:xfrm>
        </p:grpSpPr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C53C8ABD-0020-4791-BA8E-565B5A83E62D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Intelligent mode</a:t>
              </a:r>
            </a:p>
          </p:txBody>
        </p: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3CB69059-FFD3-47DF-9015-52AD185083F6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EAC9718-F910-46C5-897E-EB9CD4BE9886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F8C0E80-06AB-468A-9F17-18447FF2D32C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3902F44-B97C-4975-ACE9-8FFC52D241BC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20E75E9-8A6D-4FC2-A5BD-CC3B4F1F0E39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1AD1DA4-D1B0-4C45-8688-D0F59FFFBDFC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855EA66E-7FED-4EDC-99D8-48821ABE70BC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88" name="Isosceles Triangle 187">
                <a:extLst>
                  <a:ext uri="{FF2B5EF4-FFF2-40B4-BE49-F238E27FC236}">
                    <a16:creationId xmlns:a16="http://schemas.microsoft.com/office/drawing/2014/main" id="{F9497138-B40F-41F5-9A8D-BAB5152288CB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FD4D98D-4159-48D3-9D1B-990E3B357130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6DE41B33-65AF-48F2-BDA8-8242154301CE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86" name="Isosceles Triangle 185">
                <a:extLst>
                  <a:ext uri="{FF2B5EF4-FFF2-40B4-BE49-F238E27FC236}">
                    <a16:creationId xmlns:a16="http://schemas.microsoft.com/office/drawing/2014/main" id="{EC955F20-BA84-46CA-852C-6550C4346088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5146093-E3BB-4DC5-B4E3-EA044ADE735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FCEBC35-893D-4684-842D-8928D366CEA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6" name="Picture 2" descr="Related image">
              <a:extLst>
                <a:ext uri="{FF2B5EF4-FFF2-40B4-BE49-F238E27FC236}">
                  <a16:creationId xmlns:a16="http://schemas.microsoft.com/office/drawing/2014/main" id="{DD807F93-7003-4D49-BCB0-9AEFF97DF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DCBEE74-4B8B-46C3-9FD3-B487F936C50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51" name="Graphic 150" descr="Smiling face with no fill">
              <a:extLst>
                <a:ext uri="{FF2B5EF4-FFF2-40B4-BE49-F238E27FC236}">
                  <a16:creationId xmlns:a16="http://schemas.microsoft.com/office/drawing/2014/main" id="{60CD0D50-7799-4919-9080-17C086CD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52" name="Graphic 151" descr="Question mark">
              <a:extLst>
                <a:ext uri="{FF2B5EF4-FFF2-40B4-BE49-F238E27FC236}">
                  <a16:creationId xmlns:a16="http://schemas.microsoft.com/office/drawing/2014/main" id="{96759E1D-CAAD-4AD8-B677-02494D6B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A985D9-CD13-45D2-A78A-E7927851CB5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414687E-DAC6-474F-A03F-41DE450DCE0C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3D9BEA2-EFC6-42A8-9F19-141B9294FD35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0CBBA1A6-CD1D-4B7B-B41E-AEF712BDC760}"/>
              </a:ext>
            </a:extLst>
          </p:cNvPr>
          <p:cNvSpPr/>
          <p:nvPr/>
        </p:nvSpPr>
        <p:spPr>
          <a:xfrm>
            <a:off x="3489" y="-3489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7B7B37-CEF3-43A8-AAF2-FEABED565316}"/>
              </a:ext>
            </a:extLst>
          </p:cNvPr>
          <p:cNvGrpSpPr/>
          <p:nvPr/>
        </p:nvGrpSpPr>
        <p:grpSpPr>
          <a:xfrm>
            <a:off x="3638432" y="653503"/>
            <a:ext cx="4915136" cy="3489875"/>
            <a:chOff x="3638432" y="653503"/>
            <a:chExt cx="4915136" cy="3489875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CA039A3-DF8C-4A72-B81C-F1CE793FC72C}"/>
                </a:ext>
              </a:extLst>
            </p:cNvPr>
            <p:cNvSpPr/>
            <p:nvPr/>
          </p:nvSpPr>
          <p:spPr>
            <a:xfrm>
              <a:off x="3638433" y="654300"/>
              <a:ext cx="4906885" cy="3489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6B171EA-96E0-46EB-B401-4E84D3204D24}"/>
                </a:ext>
              </a:extLst>
            </p:cNvPr>
            <p:cNvSpPr/>
            <p:nvPr/>
          </p:nvSpPr>
          <p:spPr>
            <a:xfrm>
              <a:off x="3638432" y="653503"/>
              <a:ext cx="4906885" cy="1992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Eco-service Weight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C3DBB02-3507-4046-BDBD-ADCA65FFB8B1}"/>
                </a:ext>
              </a:extLst>
            </p:cNvPr>
            <p:cNvSpPr/>
            <p:nvPr/>
          </p:nvSpPr>
          <p:spPr>
            <a:xfrm>
              <a:off x="8304083" y="653504"/>
              <a:ext cx="249485" cy="1992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E54EB1B-7B59-413B-BF52-8C26F53EDE87}"/>
                </a:ext>
              </a:extLst>
            </p:cNvPr>
            <p:cNvSpPr/>
            <p:nvPr/>
          </p:nvSpPr>
          <p:spPr>
            <a:xfrm>
              <a:off x="6671683" y="3798067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OK</a:t>
              </a:r>
              <a:endParaRPr lang="en-CA" sz="1400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BAE40E9-D0F3-46A0-A398-463CE19245DA}"/>
                </a:ext>
              </a:extLst>
            </p:cNvPr>
            <p:cNvSpPr/>
            <p:nvPr/>
          </p:nvSpPr>
          <p:spPr>
            <a:xfrm>
              <a:off x="8313303" y="854438"/>
              <a:ext cx="231665" cy="1789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6007980-F01D-4F87-B62C-0F72C091BCC4}"/>
                </a:ext>
              </a:extLst>
            </p:cNvPr>
            <p:cNvSpPr/>
            <p:nvPr/>
          </p:nvSpPr>
          <p:spPr>
            <a:xfrm>
              <a:off x="8318916" y="1147051"/>
              <a:ext cx="231665" cy="3184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C8EB107-47FF-4088-BDB7-D74041A12450}"/>
                </a:ext>
              </a:extLst>
            </p:cNvPr>
            <p:cNvSpPr/>
            <p:nvPr/>
          </p:nvSpPr>
          <p:spPr>
            <a:xfrm>
              <a:off x="7614304" y="3798067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Cancel</a:t>
              </a:r>
              <a:endParaRPr lang="en-CA" sz="1400" dirty="0"/>
            </a:p>
          </p:txBody>
        </p:sp>
      </p:grp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30D1A051-580E-480C-BDCB-8FC42A94D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618717"/>
              </p:ext>
            </p:extLst>
          </p:nvPr>
        </p:nvGraphicFramePr>
        <p:xfrm>
          <a:off x="3647030" y="866361"/>
          <a:ext cx="4657053" cy="1789997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834746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2822307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446575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TP off-site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30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446575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Carbon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450272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Flood mitigation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446575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721653"/>
                  </a:ext>
                </a:extLst>
              </a:tr>
            </a:tbl>
          </a:graphicData>
        </a:graphic>
      </p:graphicFrame>
      <p:sp>
        <p:nvSpPr>
          <p:cNvPr id="99" name="Rectangle 98">
            <a:extLst>
              <a:ext uri="{FF2B5EF4-FFF2-40B4-BE49-F238E27FC236}">
                <a16:creationId xmlns:a16="http://schemas.microsoft.com/office/drawing/2014/main" id="{7DDAD78E-3C99-4347-A5E5-1314E13A8CFA}"/>
              </a:ext>
            </a:extLst>
          </p:cNvPr>
          <p:cNvSpPr/>
          <p:nvPr/>
        </p:nvSpPr>
        <p:spPr>
          <a:xfrm>
            <a:off x="1563436" y="3999761"/>
            <a:ext cx="2721744" cy="16265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click “Customize weight“ button, user can specify Eco-service Weight in different service type.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click OK, system will check and inform user all weights must add up to 100.</a:t>
            </a:r>
          </a:p>
        </p:txBody>
      </p:sp>
    </p:spTree>
    <p:extLst>
      <p:ext uri="{BB962C8B-B14F-4D97-AF65-F5344CB8AC3E}">
        <p14:creationId xmlns:p14="http://schemas.microsoft.com/office/powerpoint/2010/main" val="50891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AE3A8E-B2BF-4543-A67C-D1C9CC3F3C82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A7DEFDD-26E2-40E8-B670-E217AD17163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112" name="Picture 111" descr="A picture containing text&#10;&#10;Description automatically generated">
            <a:extLst>
              <a:ext uri="{FF2B5EF4-FFF2-40B4-BE49-F238E27FC236}">
                <a16:creationId xmlns:a16="http://schemas.microsoft.com/office/drawing/2014/main" id="{DC7BBAD9-07E8-443C-B7B7-DA8E23B328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3" name="Arrow: Chevron 112">
            <a:extLst>
              <a:ext uri="{FF2B5EF4-FFF2-40B4-BE49-F238E27FC236}">
                <a16:creationId xmlns:a16="http://schemas.microsoft.com/office/drawing/2014/main" id="{CDD2A128-7A48-4498-9CD2-17B9386F52CF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14" name="Graphic 113" descr="Lightbulb and gear">
            <a:extLst>
              <a:ext uri="{FF2B5EF4-FFF2-40B4-BE49-F238E27FC236}">
                <a16:creationId xmlns:a16="http://schemas.microsoft.com/office/drawing/2014/main" id="{5D2A0A05-6B0F-4473-BDB8-43F152223F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15" name="Arrow: Chevron 114">
            <a:extLst>
              <a:ext uri="{FF2B5EF4-FFF2-40B4-BE49-F238E27FC236}">
                <a16:creationId xmlns:a16="http://schemas.microsoft.com/office/drawing/2014/main" id="{F9255F49-DB9C-41CB-8686-13E18D1698D9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4E1320-EE2E-453E-85DF-CEE2FE46F7A8}"/>
              </a:ext>
            </a:extLst>
          </p:cNvPr>
          <p:cNvGrpSpPr/>
          <p:nvPr/>
        </p:nvGrpSpPr>
        <p:grpSpPr>
          <a:xfrm>
            <a:off x="81997" y="2392791"/>
            <a:ext cx="1951335" cy="391529"/>
            <a:chOff x="76879" y="2649964"/>
            <a:chExt cx="1951335" cy="391529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16B1F99-80C8-4311-A4DA-8DE180085C54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18" name="Arrow: Chevron 117">
              <a:extLst>
                <a:ext uri="{FF2B5EF4-FFF2-40B4-BE49-F238E27FC236}">
                  <a16:creationId xmlns:a16="http://schemas.microsoft.com/office/drawing/2014/main" id="{2CA92595-715C-4F51-A5BC-09271380C8D5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9" name="Graphic 118" descr="List">
              <a:extLst>
                <a:ext uri="{FF2B5EF4-FFF2-40B4-BE49-F238E27FC236}">
                  <a16:creationId xmlns:a16="http://schemas.microsoft.com/office/drawing/2014/main" id="{DEE252F6-B59F-4AA9-BEF8-801662FA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A25F1B1-87D5-4AF7-821F-06BF1E475F45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42A3A4A-4E5A-4BA3-BCDF-29718C8D0178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C124DFD-FCD2-4A38-A37A-E6E4DEB210DE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331E136-CF0B-4A00-9C9B-EBEC144B1C0A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D88058F-F120-4A2A-95F0-FCD1189A8D9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B03C35E-D5DC-4D9E-963F-1EB55089684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E8CAA10-D509-4B11-943C-0CE99DE955A0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009591C-7FE0-4EA3-A8D8-541BCE7D71CF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8B8A444-1287-4A30-9BD4-C5D14B36285E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E059C61E-CF40-4F6E-B03C-19AA280CA1F1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5B6831EE-9FB2-412F-9432-90DE3C75508E}"/>
              </a:ext>
            </a:extLst>
          </p:cNvPr>
          <p:cNvGraphicFramePr>
            <a:graphicFrameLocks noGrp="1"/>
          </p:cNvGraphicFramePr>
          <p:nvPr/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48" name="Rectangle 147">
            <a:extLst>
              <a:ext uri="{FF2B5EF4-FFF2-40B4-BE49-F238E27FC236}">
                <a16:creationId xmlns:a16="http://schemas.microsoft.com/office/drawing/2014/main" id="{CA764399-761E-4F2F-AE43-10BB370EF3DA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A782DDF-0636-4086-A018-5342EF834C2F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Arrow: Pentagon 149">
            <a:extLst>
              <a:ext uri="{FF2B5EF4-FFF2-40B4-BE49-F238E27FC236}">
                <a16:creationId xmlns:a16="http://schemas.microsoft.com/office/drawing/2014/main" id="{4FD9CA48-3211-4829-9412-979A2E3F9A22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1CD079FA-732A-4CB2-9284-A288FAA8CB09}"/>
              </a:ext>
            </a:extLst>
          </p:cNvPr>
          <p:cNvGraphicFramePr>
            <a:graphicFrameLocks noGrp="1"/>
          </p:cNvGraphicFramePr>
          <p:nvPr/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651A892-0C88-4E78-B1B5-668A22812B95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5496C72-B914-4A39-85A5-0B28DA7CE6E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8FB9DAD-B986-4AD5-BE66-B8C523961ABE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8EDFB7E7-FE39-4E8E-9080-777DCD19A39F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22E77FD-7DDD-4C09-9CF4-64A95C843B07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B3F8C0A-507F-4ADF-9D0A-9608B4BC3DBA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F1432FB-C593-4622-9FA6-180E1EF06AB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0670C2B-5CAB-46AD-9038-F573BA50E68B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A5DEA67F-F64B-443F-B846-4924EAE8E4BC}"/>
              </a:ext>
            </a:extLst>
          </p:cNvPr>
          <p:cNvSpPr txBox="1"/>
          <p:nvPr/>
        </p:nvSpPr>
        <p:spPr>
          <a:xfrm>
            <a:off x="9878668" y="1890748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8E40B9A7-2C92-4CAA-8114-44A88455B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944356"/>
              </p:ext>
            </p:extLst>
          </p:nvPr>
        </p:nvGraphicFramePr>
        <p:xfrm>
          <a:off x="9973568" y="3276860"/>
          <a:ext cx="2176348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09" name="Rectangle 108">
            <a:extLst>
              <a:ext uri="{FF2B5EF4-FFF2-40B4-BE49-F238E27FC236}">
                <a16:creationId xmlns:a16="http://schemas.microsoft.com/office/drawing/2014/main" id="{DA920444-D5AB-4C4F-8C8A-A3A6CFE0B06D}"/>
              </a:ext>
            </a:extLst>
          </p:cNvPr>
          <p:cNvSpPr/>
          <p:nvPr/>
        </p:nvSpPr>
        <p:spPr>
          <a:xfrm>
            <a:off x="9973570" y="2960188"/>
            <a:ext cx="2159650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 Add constraint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F20B98E-DF61-4D3A-B301-B4DD39572E57}"/>
              </a:ext>
            </a:extLst>
          </p:cNvPr>
          <p:cNvSpPr/>
          <p:nvPr/>
        </p:nvSpPr>
        <p:spPr>
          <a:xfrm>
            <a:off x="9973568" y="2573058"/>
            <a:ext cx="215965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134" name="Picture 8" descr="Related image">
            <a:extLst>
              <a:ext uri="{FF2B5EF4-FFF2-40B4-BE49-F238E27FC236}">
                <a16:creationId xmlns:a16="http://schemas.microsoft.com/office/drawing/2014/main" id="{E8F1246C-4E84-4D56-A464-7BC41BD3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3700850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8" descr="Related image">
            <a:extLst>
              <a:ext uri="{FF2B5EF4-FFF2-40B4-BE49-F238E27FC236}">
                <a16:creationId xmlns:a16="http://schemas.microsoft.com/office/drawing/2014/main" id="{F8EF7A10-F30D-4D13-832D-AE997658C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4074034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8" descr="Related image">
            <a:extLst>
              <a:ext uri="{FF2B5EF4-FFF2-40B4-BE49-F238E27FC236}">
                <a16:creationId xmlns:a16="http://schemas.microsoft.com/office/drawing/2014/main" id="{75429774-6D0A-463D-805A-EA9864146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160" y="4447218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CB871DF-1BE4-4D8F-BDD3-98524B99CF39}"/>
              </a:ext>
            </a:extLst>
          </p:cNvPr>
          <p:cNvGrpSpPr/>
          <p:nvPr/>
        </p:nvGrpSpPr>
        <p:grpSpPr>
          <a:xfrm>
            <a:off x="9975184" y="2173119"/>
            <a:ext cx="2061132" cy="267278"/>
            <a:chOff x="10039823" y="442665"/>
            <a:chExt cx="2061132" cy="267278"/>
          </a:xfrm>
        </p:grpSpPr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7E915E68-F023-4B73-AB8C-AD743E3896ED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Intelligent mode</a:t>
              </a:r>
            </a:p>
          </p:txBody>
        </p:sp>
        <p:sp>
          <p:nvSpPr>
            <p:cNvPr id="177" name="Isosceles Triangle 176">
              <a:extLst>
                <a:ext uri="{FF2B5EF4-FFF2-40B4-BE49-F238E27FC236}">
                  <a16:creationId xmlns:a16="http://schemas.microsoft.com/office/drawing/2014/main" id="{788113DC-37A3-40BA-9DB5-BCC6AA0B87EA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02306CB-ADF1-41DE-82CD-E95C04D8838B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C2594A0D-CACB-4F6B-B2A9-AC2E493C56FA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49C47229-7190-4815-9DE7-AB2D2365AFB0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258E9E6-3CB5-4799-BBF0-64FFB3DA22CF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DF89CA8F-9F67-426C-988F-0F313EC5E47E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92" name="Rectangle: Rounded Corners 191">
                <a:extLst>
                  <a:ext uri="{FF2B5EF4-FFF2-40B4-BE49-F238E27FC236}">
                    <a16:creationId xmlns:a16="http://schemas.microsoft.com/office/drawing/2014/main" id="{56966BF6-173B-4F33-93F7-1FEF4C536AF3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93" name="Isosceles Triangle 192">
                <a:extLst>
                  <a:ext uri="{FF2B5EF4-FFF2-40B4-BE49-F238E27FC236}">
                    <a16:creationId xmlns:a16="http://schemas.microsoft.com/office/drawing/2014/main" id="{F55EEAD4-D9B2-467C-8419-88D6F65D4AFE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801D9A7F-C76B-4E23-8DE1-ADB50A7AC11E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90" name="Rectangle: Rounded Corners 189">
                <a:extLst>
                  <a:ext uri="{FF2B5EF4-FFF2-40B4-BE49-F238E27FC236}">
                    <a16:creationId xmlns:a16="http://schemas.microsoft.com/office/drawing/2014/main" id="{6C9900C7-C7E1-4940-B05C-2745802FDFBA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91" name="Isosceles Triangle 190">
                <a:extLst>
                  <a:ext uri="{FF2B5EF4-FFF2-40B4-BE49-F238E27FC236}">
                    <a16:creationId xmlns:a16="http://schemas.microsoft.com/office/drawing/2014/main" id="{B23622D0-7674-404E-9D1E-2329A7136BC0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5146093-E3BB-4DC5-B4E3-EA044ADE735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FCEBC35-893D-4684-842D-8928D366CEA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6" name="Picture 2" descr="Related image">
              <a:extLst>
                <a:ext uri="{FF2B5EF4-FFF2-40B4-BE49-F238E27FC236}">
                  <a16:creationId xmlns:a16="http://schemas.microsoft.com/office/drawing/2014/main" id="{DD807F93-7003-4D49-BCB0-9AEFF97DF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DCBEE74-4B8B-46C3-9FD3-B487F936C50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51" name="Graphic 150" descr="Smiling face with no fill">
              <a:extLst>
                <a:ext uri="{FF2B5EF4-FFF2-40B4-BE49-F238E27FC236}">
                  <a16:creationId xmlns:a16="http://schemas.microsoft.com/office/drawing/2014/main" id="{60CD0D50-7799-4919-9080-17C086CD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52" name="Graphic 151" descr="Question mark">
              <a:extLst>
                <a:ext uri="{FF2B5EF4-FFF2-40B4-BE49-F238E27FC236}">
                  <a16:creationId xmlns:a16="http://schemas.microsoft.com/office/drawing/2014/main" id="{96759E1D-CAAD-4AD8-B677-02494D6B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A985D9-CD13-45D2-A78A-E7927851CB5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414687E-DAC6-474F-A03F-41DE450DCE0C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3D9BEA2-EFC6-42A8-9F19-141B9294FD35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BCBA5A78-6009-4749-A97E-FBCD7DCF5C09}"/>
              </a:ext>
            </a:extLst>
          </p:cNvPr>
          <p:cNvSpPr/>
          <p:nvPr/>
        </p:nvSpPr>
        <p:spPr>
          <a:xfrm>
            <a:off x="-3580" y="-9773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FC5375-C576-47F2-A776-503AF9E6FAC1}"/>
              </a:ext>
            </a:extLst>
          </p:cNvPr>
          <p:cNvGrpSpPr/>
          <p:nvPr/>
        </p:nvGrpSpPr>
        <p:grpSpPr>
          <a:xfrm>
            <a:off x="6525924" y="1995731"/>
            <a:ext cx="2793915" cy="1792279"/>
            <a:chOff x="3638433" y="653487"/>
            <a:chExt cx="2793915" cy="1792279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2252CED-0A5B-4EC6-A679-533235AA882C}"/>
                </a:ext>
              </a:extLst>
            </p:cNvPr>
            <p:cNvSpPr/>
            <p:nvPr/>
          </p:nvSpPr>
          <p:spPr>
            <a:xfrm>
              <a:off x="3638434" y="654300"/>
              <a:ext cx="2793914" cy="1791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E32CF41-AA54-4AC2-90FC-FC6960D93CF8}"/>
                </a:ext>
              </a:extLst>
            </p:cNvPr>
            <p:cNvSpPr/>
            <p:nvPr/>
          </p:nvSpPr>
          <p:spPr>
            <a:xfrm>
              <a:off x="3638433" y="653503"/>
              <a:ext cx="2781957" cy="240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Add constraint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9714008-675E-4AFF-A01D-11BB5D766A98}"/>
                </a:ext>
              </a:extLst>
            </p:cNvPr>
            <p:cNvSpPr/>
            <p:nvPr/>
          </p:nvSpPr>
          <p:spPr>
            <a:xfrm>
              <a:off x="6141347" y="653487"/>
              <a:ext cx="279043" cy="2422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6B04939-9026-465D-B568-E0401F3B3E92}"/>
                </a:ext>
              </a:extLst>
            </p:cNvPr>
            <p:cNvSpPr/>
            <p:nvPr/>
          </p:nvSpPr>
          <p:spPr>
            <a:xfrm>
              <a:off x="4503189" y="1981421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Add</a:t>
              </a:r>
              <a:endParaRPr lang="en-CA" sz="1400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4F62B1B-3D75-46B2-BE29-D4471EF92D9B}"/>
                </a:ext>
              </a:extLst>
            </p:cNvPr>
            <p:cNvSpPr/>
            <p:nvPr/>
          </p:nvSpPr>
          <p:spPr>
            <a:xfrm>
              <a:off x="5445810" y="1981421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Cancel</a:t>
              </a:r>
              <a:endParaRPr lang="en-CA" sz="14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081BA52-55E7-4A51-A9F9-C1404A46A153}"/>
                </a:ext>
              </a:extLst>
            </p:cNvPr>
            <p:cNvSpPr txBox="1"/>
            <p:nvPr/>
          </p:nvSpPr>
          <p:spPr>
            <a:xfrm>
              <a:off x="3707698" y="1009998"/>
              <a:ext cx="9604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b="1" dirty="0"/>
                <a:t>Constraint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3A106C5-C541-4A1E-BB2A-B7EFF493E27B}"/>
                </a:ext>
              </a:extLst>
            </p:cNvPr>
            <p:cNvGrpSpPr/>
            <p:nvPr/>
          </p:nvGrpSpPr>
          <p:grpSpPr>
            <a:xfrm>
              <a:off x="4643411" y="1008222"/>
              <a:ext cx="1591318" cy="254021"/>
              <a:chOff x="5579169" y="1869065"/>
              <a:chExt cx="2438400" cy="511413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85235CD-E722-496F-B197-12CC8C7299BF}"/>
                  </a:ext>
                </a:extLst>
              </p:cNvPr>
              <p:cNvSpPr/>
              <p:nvPr/>
            </p:nvSpPr>
            <p:spPr>
              <a:xfrm>
                <a:off x="5579169" y="1869065"/>
                <a:ext cx="2438400" cy="511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000" dirty="0"/>
                  <a:t>Type drop list</a:t>
                </a:r>
              </a:p>
            </p:txBody>
          </p:sp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2F4D431A-3A69-4E0A-96BB-C8B219FAF0E5}"/>
                  </a:ext>
                </a:extLst>
              </p:cNvPr>
              <p:cNvSpPr/>
              <p:nvPr/>
            </p:nvSpPr>
            <p:spPr>
              <a:xfrm rot="10800000">
                <a:off x="7784931" y="205720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2B25519-259B-4330-91A6-2DFD020DB2DE}"/>
                </a:ext>
              </a:extLst>
            </p:cNvPr>
            <p:cNvSpPr txBox="1"/>
            <p:nvPr/>
          </p:nvSpPr>
          <p:spPr>
            <a:xfrm>
              <a:off x="3660506" y="1447593"/>
              <a:ext cx="9829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b="1" dirty="0"/>
                <a:t>Target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8796FBBB-4D30-4AD6-818B-8CBBAC637EAB}"/>
                </a:ext>
              </a:extLst>
            </p:cNvPr>
            <p:cNvGrpSpPr/>
            <p:nvPr/>
          </p:nvGrpSpPr>
          <p:grpSpPr>
            <a:xfrm>
              <a:off x="5937111" y="1455139"/>
              <a:ext cx="297618" cy="254021"/>
              <a:chOff x="5579169" y="1869065"/>
              <a:chExt cx="583439" cy="511413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4B9E5A8-D600-466F-8B2C-72CE6D616B77}"/>
                  </a:ext>
                </a:extLst>
              </p:cNvPr>
              <p:cNvSpPr/>
              <p:nvPr/>
            </p:nvSpPr>
            <p:spPr>
              <a:xfrm>
                <a:off x="5579169" y="1869065"/>
                <a:ext cx="583439" cy="511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000" dirty="0"/>
                  <a:t>%</a:t>
                </a:r>
              </a:p>
            </p:txBody>
          </p:sp>
          <p:sp>
            <p:nvSpPr>
              <p:cNvPr id="165" name="Isosceles Triangle 164">
                <a:extLst>
                  <a:ext uri="{FF2B5EF4-FFF2-40B4-BE49-F238E27FC236}">
                    <a16:creationId xmlns:a16="http://schemas.microsoft.com/office/drawing/2014/main" id="{CA52F688-F5E3-4702-AFA8-64BA69D32937}"/>
                  </a:ext>
                </a:extLst>
              </p:cNvPr>
              <p:cNvSpPr/>
              <p:nvPr/>
            </p:nvSpPr>
            <p:spPr>
              <a:xfrm rot="10800000">
                <a:off x="6009394" y="2027171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D24EB19-347A-4672-B3E8-9724CE9D4525}"/>
                </a:ext>
              </a:extLst>
            </p:cNvPr>
            <p:cNvSpPr txBox="1"/>
            <p:nvPr/>
          </p:nvSpPr>
          <p:spPr>
            <a:xfrm>
              <a:off x="4643411" y="1468004"/>
              <a:ext cx="1200317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75000"/>
                    </a:schemeClr>
                  </a:solidFill>
                </a:rPr>
                <a:t>-35%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BDE757A-1199-4C42-92DE-F67EFE5062B8}"/>
              </a:ext>
            </a:extLst>
          </p:cNvPr>
          <p:cNvSpPr/>
          <p:nvPr/>
        </p:nvSpPr>
        <p:spPr>
          <a:xfrm>
            <a:off x="4441479" y="3583737"/>
            <a:ext cx="2721744" cy="872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click “+ Add constraint“ button, user can add a constraint type and value to the table.</a:t>
            </a:r>
          </a:p>
        </p:txBody>
      </p:sp>
    </p:spTree>
    <p:extLst>
      <p:ext uri="{BB962C8B-B14F-4D97-AF65-F5344CB8AC3E}">
        <p14:creationId xmlns:p14="http://schemas.microsoft.com/office/powerpoint/2010/main" val="1978542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B20E141-E820-46FE-950A-F79C59E0D441}"/>
              </a:ext>
            </a:extLst>
          </p:cNvPr>
          <p:cNvGrpSpPr/>
          <p:nvPr/>
        </p:nvGrpSpPr>
        <p:grpSpPr>
          <a:xfrm>
            <a:off x="4452937" y="0"/>
            <a:ext cx="3286126" cy="6858000"/>
            <a:chOff x="4098174" y="0"/>
            <a:chExt cx="3286126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024253-3069-498B-9536-371D16D92CF6}"/>
                </a:ext>
              </a:extLst>
            </p:cNvPr>
            <p:cNvSpPr/>
            <p:nvPr/>
          </p:nvSpPr>
          <p:spPr>
            <a:xfrm>
              <a:off x="4098174" y="0"/>
              <a:ext cx="3286126" cy="6858000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211DF1-A10A-4534-BC41-EAD3C59A6F0D}"/>
                </a:ext>
              </a:extLst>
            </p:cNvPr>
            <p:cNvSpPr/>
            <p:nvPr/>
          </p:nvSpPr>
          <p:spPr>
            <a:xfrm>
              <a:off x="5386402" y="118835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ESAT logo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CCD21E-B94E-48B0-9E4F-F7587E6546FA}"/>
                </a:ext>
              </a:extLst>
            </p:cNvPr>
            <p:cNvCxnSpPr>
              <a:cxnSpLocks/>
            </p:cNvCxnSpPr>
            <p:nvPr/>
          </p:nvCxnSpPr>
          <p:spPr>
            <a:xfrm>
              <a:off x="7384300" y="792160"/>
              <a:ext cx="0" cy="554398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AACA12-AE38-4E57-BB7E-E147AEC6FC81}"/>
                </a:ext>
              </a:extLst>
            </p:cNvPr>
            <p:cNvSpPr txBox="1"/>
            <p:nvPr/>
          </p:nvSpPr>
          <p:spPr>
            <a:xfrm>
              <a:off x="4527804" y="1043865"/>
              <a:ext cx="2493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/>
                <a:t>Contact Us</a:t>
              </a:r>
              <a:endParaRPr lang="en-CA" sz="1400" b="1" baseline="30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2DDF9D-B3AA-443D-8ADD-61C0BE618F9E}"/>
                </a:ext>
              </a:extLst>
            </p:cNvPr>
            <p:cNvSpPr txBox="1"/>
            <p:nvPr/>
          </p:nvSpPr>
          <p:spPr>
            <a:xfrm>
              <a:off x="4245708" y="1847222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0D932F-56FA-4780-8C90-770B8B634529}"/>
                </a:ext>
              </a:extLst>
            </p:cNvPr>
            <p:cNvSpPr txBox="1"/>
            <p:nvPr/>
          </p:nvSpPr>
          <p:spPr>
            <a:xfrm>
              <a:off x="4245708" y="2603143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7BE388-E035-4E77-B713-33A7C55A8E32}"/>
                </a:ext>
              </a:extLst>
            </p:cNvPr>
            <p:cNvSpPr txBox="1"/>
            <p:nvPr/>
          </p:nvSpPr>
          <p:spPr>
            <a:xfrm>
              <a:off x="4217340" y="155667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Name *</a:t>
              </a:r>
              <a:endParaRPr lang="en-CA" sz="1100" b="1" baseline="300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AEEA7F2-FBC7-4109-A890-63F62F8065D1}"/>
                </a:ext>
              </a:extLst>
            </p:cNvPr>
            <p:cNvSpPr/>
            <p:nvPr/>
          </p:nvSpPr>
          <p:spPr>
            <a:xfrm>
              <a:off x="4950662" y="6416844"/>
              <a:ext cx="1581150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Send Message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A76CAD-9097-4CE9-9957-CD4F52940A38}"/>
                </a:ext>
              </a:extLst>
            </p:cNvPr>
            <p:cNvSpPr txBox="1"/>
            <p:nvPr/>
          </p:nvSpPr>
          <p:spPr>
            <a:xfrm>
              <a:off x="4217339" y="2335756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Email address *</a:t>
              </a:r>
              <a:endParaRPr lang="en-CA" sz="1100" b="1" baseline="30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E9B97DE-DB09-4911-BF5D-EF8640DB4627}"/>
                </a:ext>
              </a:extLst>
            </p:cNvPr>
            <p:cNvSpPr txBox="1"/>
            <p:nvPr/>
          </p:nvSpPr>
          <p:spPr>
            <a:xfrm>
              <a:off x="4217338" y="304232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Message</a:t>
              </a:r>
              <a:endParaRPr lang="en-CA" sz="1100" b="1" baseline="3000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7744787-1E64-4C21-B850-AEE744310F32}"/>
                </a:ext>
              </a:extLst>
            </p:cNvPr>
            <p:cNvSpPr/>
            <p:nvPr/>
          </p:nvSpPr>
          <p:spPr>
            <a:xfrm>
              <a:off x="4255268" y="3317483"/>
              <a:ext cx="2971938" cy="16643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3D8791-EC29-436C-9E94-0EE349F2F4F2}"/>
              </a:ext>
            </a:extLst>
          </p:cNvPr>
          <p:cNvGrpSpPr>
            <a:grpSpLocks noChangeAspect="1"/>
          </p:cNvGrpSpPr>
          <p:nvPr/>
        </p:nvGrpSpPr>
        <p:grpSpPr>
          <a:xfrm>
            <a:off x="4533932" y="62729"/>
            <a:ext cx="216000" cy="216000"/>
            <a:chOff x="4502030" y="80481"/>
            <a:chExt cx="216000" cy="216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B1B2601-E76D-4ABB-92EE-ECFFB0B9D0E6}"/>
                </a:ext>
              </a:extLst>
            </p:cNvPr>
            <p:cNvSpPr/>
            <p:nvPr/>
          </p:nvSpPr>
          <p:spPr>
            <a:xfrm>
              <a:off x="4502030" y="80481"/>
              <a:ext cx="216000" cy="216000"/>
            </a:xfrm>
            <a:prstGeom prst="ellips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E6BEC2B5-B78D-4222-8545-2E6DA3D363F4}"/>
                </a:ext>
              </a:extLst>
            </p:cNvPr>
            <p:cNvSpPr/>
            <p:nvPr/>
          </p:nvSpPr>
          <p:spPr>
            <a:xfrm>
              <a:off x="4520030" y="98481"/>
              <a:ext cx="180000" cy="180000"/>
            </a:xfrm>
            <a:prstGeom prst="mathMultiply">
              <a:avLst>
                <a:gd name="adj1" fmla="val 114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38886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FFC4A49-9589-46E5-B4CA-5A110C0D1430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F92279E-CCEE-4131-A9C4-31D56BE052BD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78" name="Picture 77" descr="A picture containing text&#10;&#10;Description automatically generated">
            <a:extLst>
              <a:ext uri="{FF2B5EF4-FFF2-40B4-BE49-F238E27FC236}">
                <a16:creationId xmlns:a16="http://schemas.microsoft.com/office/drawing/2014/main" id="{0630DEFB-5940-41A4-82C1-655793FB0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79" name="Arrow: Chevron 78">
            <a:extLst>
              <a:ext uri="{FF2B5EF4-FFF2-40B4-BE49-F238E27FC236}">
                <a16:creationId xmlns:a16="http://schemas.microsoft.com/office/drawing/2014/main" id="{298C5E41-212F-4A71-A23C-2CDE75FCDD58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80" name="Graphic 79" descr="Lightbulb and gear">
            <a:extLst>
              <a:ext uri="{FF2B5EF4-FFF2-40B4-BE49-F238E27FC236}">
                <a16:creationId xmlns:a16="http://schemas.microsoft.com/office/drawing/2014/main" id="{711EC441-89C8-4D7A-AD2B-394E8D67AE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142189F2-D67D-4761-AE35-08CBD69AEFF7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E218ECC-A4EF-4681-A6DD-73B38CBD8401}"/>
              </a:ext>
            </a:extLst>
          </p:cNvPr>
          <p:cNvGrpSpPr/>
          <p:nvPr/>
        </p:nvGrpSpPr>
        <p:grpSpPr>
          <a:xfrm>
            <a:off x="81997" y="2392791"/>
            <a:ext cx="1951335" cy="391529"/>
            <a:chOff x="76879" y="2649964"/>
            <a:chExt cx="1951335" cy="391529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E3E0FD4-125F-4DBB-9BDB-19CD0213722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84" name="Arrow: Chevron 83">
              <a:extLst>
                <a:ext uri="{FF2B5EF4-FFF2-40B4-BE49-F238E27FC236}">
                  <a16:creationId xmlns:a16="http://schemas.microsoft.com/office/drawing/2014/main" id="{34F86116-E278-430F-A718-E7E8480BA774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85" name="Graphic 84" descr="List">
              <a:extLst>
                <a:ext uri="{FF2B5EF4-FFF2-40B4-BE49-F238E27FC236}">
                  <a16:creationId xmlns:a16="http://schemas.microsoft.com/office/drawing/2014/main" id="{BC6AC47B-FA8F-4D03-86FA-D45356D59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6E85AA7-A9F0-470C-9CB7-18476E34BE80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D1A87E3-5002-4ABA-89D5-BE710AAE2978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862D96F-C745-4A92-90F2-6A58A4D02625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1100EA9-EC33-4E03-8650-57553C923570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04B97A9-8541-4A16-915E-9AFDD0817A1E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2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A90F3A7-A3EC-4D81-8BB9-86ED442886AB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9EA516-340B-47F8-922C-4331B6B3B1B8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E8C4713-5C98-4A07-A2E5-D97AE920D433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4E26FCF-9F6D-405F-9AA4-3C9F18018170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EDD6850-EC95-48BE-8F14-5D8AAB49D75D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5B84115D-A45F-41D6-B6C7-2858A474BEE3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1865CF52-A024-4E97-92FD-D9B97CEE3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356383"/>
              </p:ext>
            </p:extLst>
          </p:nvPr>
        </p:nvGraphicFramePr>
        <p:xfrm>
          <a:off x="2090632" y="4907313"/>
          <a:ext cx="7769729" cy="192199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636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38412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38211">
                  <a:extLst>
                    <a:ext uri="{9D8B030D-6E8A-4147-A177-3AD203B41FA5}">
                      <a16:colId xmlns:a16="http://schemas.microsoft.com/office/drawing/2014/main" val="215105306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7426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547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624487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2209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56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44" name="Rectangle 143">
            <a:extLst>
              <a:ext uri="{FF2B5EF4-FFF2-40B4-BE49-F238E27FC236}">
                <a16:creationId xmlns:a16="http://schemas.microsoft.com/office/drawing/2014/main" id="{679FADCC-AAB2-49FD-81CB-68C053386E8B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F0895AE-5613-41C2-94CF-56983707D053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Arrow: Pentagon 145">
            <a:extLst>
              <a:ext uri="{FF2B5EF4-FFF2-40B4-BE49-F238E27FC236}">
                <a16:creationId xmlns:a16="http://schemas.microsoft.com/office/drawing/2014/main" id="{E43CFBA0-5A3A-4C60-A1A4-6FE14339C142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0F9EC0-AFD4-408E-9ED8-69159AFED9AF}"/>
              </a:ext>
            </a:extLst>
          </p:cNvPr>
          <p:cNvGrpSpPr/>
          <p:nvPr/>
        </p:nvGrpSpPr>
        <p:grpSpPr>
          <a:xfrm>
            <a:off x="6643561" y="5489371"/>
            <a:ext cx="3331623" cy="1067835"/>
            <a:chOff x="6643561" y="5489371"/>
            <a:chExt cx="3331623" cy="1067835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0FB5503-FF95-46E4-BD36-9236637D6A72}"/>
                </a:ext>
              </a:extLst>
            </p:cNvPr>
            <p:cNvSpPr/>
            <p:nvPr/>
          </p:nvSpPr>
          <p:spPr>
            <a:xfrm>
              <a:off x="6643561" y="5489371"/>
              <a:ext cx="2763524" cy="106783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After run Intelligent Selection, system will recommend BMP locations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Then the system will automatic jump to BMP selection &amp; overview page in next slide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CA" sz="12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D0855E9-612A-4AF6-AD96-864D04F5798E}"/>
                </a:ext>
              </a:extLst>
            </p:cNvPr>
            <p:cNvCxnSpPr>
              <a:cxnSpLocks/>
              <a:stCxn id="134" idx="3"/>
              <a:endCxn id="126" idx="1"/>
            </p:cNvCxnSpPr>
            <p:nvPr/>
          </p:nvCxnSpPr>
          <p:spPr>
            <a:xfrm>
              <a:off x="9407085" y="6023289"/>
              <a:ext cx="568099" cy="499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id="{9BB765CB-4539-41BF-A8CF-9AAAEDCD2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001943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31FA3C4-D518-40EE-A46E-035EEBE3D3A7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8FA1923-13D3-457B-AA10-5C5B788AE29D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4D08E7F8-F3FB-4F53-A894-458A2935621A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E66D2F8E-4EDE-416E-917B-5A667B8FD212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5116274-7CF3-4246-A736-C87A126E1E5E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0BE25E7-C4B5-4F25-8027-F7CF45077819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54829AF-7EC3-457A-8414-24EAF8A4E670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D1BF93C-F961-4E06-9FA1-3AF7793F1B6A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7C38D7D-DE41-4FCB-B9E7-EFE344615BF4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A4BC35D-A843-4AC4-9A9C-2DD00342E106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6" name="Picture 2" descr="Related image">
              <a:extLst>
                <a:ext uri="{FF2B5EF4-FFF2-40B4-BE49-F238E27FC236}">
                  <a16:creationId xmlns:a16="http://schemas.microsoft.com/office/drawing/2014/main" id="{34B5FE61-10AF-4369-BBE5-BDD27AB42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C6905F6-6EB7-4E24-B0EA-437DD78DEA99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9" name="Graphic 108" descr="Smiling face with no fill">
              <a:extLst>
                <a:ext uri="{FF2B5EF4-FFF2-40B4-BE49-F238E27FC236}">
                  <a16:creationId xmlns:a16="http://schemas.microsoft.com/office/drawing/2014/main" id="{6D7E7C20-F6AD-4504-A9BC-587C3874B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7" name="Graphic 136" descr="Question mark">
              <a:extLst>
                <a:ext uri="{FF2B5EF4-FFF2-40B4-BE49-F238E27FC236}">
                  <a16:creationId xmlns:a16="http://schemas.microsoft.com/office/drawing/2014/main" id="{94060A5D-D256-4460-97BB-2BD991EED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E9F60B6-BBCF-4000-98F5-A9E99C13D963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F652BB96-4308-47E1-A437-CC69610B604F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EDD7C75-7A5C-449D-B717-780FA5A98412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32000640-FDFE-473B-A7AE-5723A5171153}"/>
              </a:ext>
            </a:extLst>
          </p:cNvPr>
          <p:cNvSpPr txBox="1"/>
          <p:nvPr/>
        </p:nvSpPr>
        <p:spPr>
          <a:xfrm>
            <a:off x="9878668" y="1890748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B09BCDF2-0C61-4C4B-A03D-954128709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893541"/>
              </p:ext>
            </p:extLst>
          </p:nvPr>
        </p:nvGraphicFramePr>
        <p:xfrm>
          <a:off x="9973568" y="3276860"/>
          <a:ext cx="2176348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95" name="Rectangle 94">
            <a:extLst>
              <a:ext uri="{FF2B5EF4-FFF2-40B4-BE49-F238E27FC236}">
                <a16:creationId xmlns:a16="http://schemas.microsoft.com/office/drawing/2014/main" id="{26B5432C-4E54-4F4C-9D60-6B7B90461959}"/>
              </a:ext>
            </a:extLst>
          </p:cNvPr>
          <p:cNvSpPr/>
          <p:nvPr/>
        </p:nvSpPr>
        <p:spPr>
          <a:xfrm>
            <a:off x="9973570" y="2960188"/>
            <a:ext cx="2159650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 Add constraint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603DAEA-E302-4682-BD0F-DF7ED34AB657}"/>
              </a:ext>
            </a:extLst>
          </p:cNvPr>
          <p:cNvSpPr/>
          <p:nvPr/>
        </p:nvSpPr>
        <p:spPr>
          <a:xfrm>
            <a:off x="9973568" y="2573058"/>
            <a:ext cx="215965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97" name="Picture 8" descr="Related image">
            <a:extLst>
              <a:ext uri="{FF2B5EF4-FFF2-40B4-BE49-F238E27FC236}">
                <a16:creationId xmlns:a16="http://schemas.microsoft.com/office/drawing/2014/main" id="{B700956B-EE2C-4899-8285-8E254B1E8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3700850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8" descr="Related image">
            <a:extLst>
              <a:ext uri="{FF2B5EF4-FFF2-40B4-BE49-F238E27FC236}">
                <a16:creationId xmlns:a16="http://schemas.microsoft.com/office/drawing/2014/main" id="{0AF401E0-1062-428E-B67B-B203C7762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4074034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8" descr="Related image">
            <a:extLst>
              <a:ext uri="{FF2B5EF4-FFF2-40B4-BE49-F238E27FC236}">
                <a16:creationId xmlns:a16="http://schemas.microsoft.com/office/drawing/2014/main" id="{B8272DED-8E8F-4255-B944-69FF0772A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160" y="4447218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BF5D106-A0B7-4921-8D37-267FEA67C25B}"/>
              </a:ext>
            </a:extLst>
          </p:cNvPr>
          <p:cNvGrpSpPr/>
          <p:nvPr/>
        </p:nvGrpSpPr>
        <p:grpSpPr>
          <a:xfrm>
            <a:off x="9975184" y="2173119"/>
            <a:ext cx="2061132" cy="267278"/>
            <a:chOff x="10039823" y="442665"/>
            <a:chExt cx="2061132" cy="267278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82985A52-41DB-4FAB-9AE6-C4D11AC6B247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Intelligent mode</a:t>
              </a:r>
            </a:p>
          </p:txBody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420C6D83-8722-4309-AF32-595842194BA5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C71E908-8A96-4843-93D3-82094C483696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312215F-DE63-47FB-879F-3EF5280F9B15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3F287A2-76C9-47D3-9949-2A98A627B084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7D1E3F7-A066-4C8E-98DE-20891FAD5B04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5D369B49-0F6C-4444-A90B-5FFCBF0089D6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FD57C6C7-5CF9-4341-AA69-28026A0D40B4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77B498AB-C47C-4C53-BA07-71A663E55942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CB1DA2D-B0BA-4A47-B6B6-602F72B8CD84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4E29B3C6-FBD7-4C74-8335-43FE5DCB94BF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31A491CB-3F63-4703-BF42-A2A91F00C4FA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520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723FF974-04CC-4944-8172-2088ECF2B998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5BF1241-0990-4AB3-82E3-CF12107DB155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8" name="Picture 2" descr="Related image">
              <a:extLst>
                <a:ext uri="{FF2B5EF4-FFF2-40B4-BE49-F238E27FC236}">
                  <a16:creationId xmlns:a16="http://schemas.microsoft.com/office/drawing/2014/main" id="{535A0668-1F0E-4694-9965-F2EE2B483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A4148F5-9A63-4EF0-B385-8A7A5B348FCC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0" name="Graphic 99" descr="Smiling face with no fill">
              <a:extLst>
                <a:ext uri="{FF2B5EF4-FFF2-40B4-BE49-F238E27FC236}">
                  <a16:creationId xmlns:a16="http://schemas.microsoft.com/office/drawing/2014/main" id="{86AD290D-E911-483A-8B6E-EDD07AB54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03" name="Graphic 102" descr="Question mark">
              <a:extLst>
                <a:ext uri="{FF2B5EF4-FFF2-40B4-BE49-F238E27FC236}">
                  <a16:creationId xmlns:a16="http://schemas.microsoft.com/office/drawing/2014/main" id="{73EC57AD-A93B-4A8B-9B48-26D1BE905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D9C8B70-3B9A-4AFC-9EF5-0851A569672F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F952746-4495-4771-88C9-718E3605D7EB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B11F53F-3F64-4F75-84F6-9FDD7BBA528D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/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3,840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1F11B86-9BCB-4C23-9E2B-33A2AADA4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357485"/>
              </p:ext>
            </p:extLst>
          </p:nvPr>
        </p:nvGraphicFramePr>
        <p:xfrm>
          <a:off x="2090632" y="4907313"/>
          <a:ext cx="7769732" cy="1961464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692154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92154">
                  <a:extLst>
                    <a:ext uri="{9D8B030D-6E8A-4147-A177-3AD203B41FA5}">
                      <a16:colId xmlns:a16="http://schemas.microsoft.com/office/drawing/2014/main" val="3328970071"/>
                    </a:ext>
                  </a:extLst>
                </a:gridCol>
                <a:gridCol w="2607484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59533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82602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83686"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1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2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3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BMP selection &amp;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/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79F018-751B-4582-BD80-D7C5A2F5177F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65C48EA-C908-40D0-B5A6-42B30E001661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07CD1BA-BAA6-4F8B-8AC5-735E57FC021E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3825CAA-4CBE-48AA-8E1B-106F38C8FC76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D10A8FB-C288-4561-8496-67F036646BA8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01180A8-DFFB-46A5-857C-ECAE4A40FEFC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4636A1C-FB64-4318-8613-729911A2CC02}"/>
              </a:ext>
            </a:extLst>
          </p:cNvPr>
          <p:cNvSpPr/>
          <p:nvPr/>
        </p:nvSpPr>
        <p:spPr>
          <a:xfrm>
            <a:off x="9628698" y="5292436"/>
            <a:ext cx="231665" cy="15333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7431F72-E228-415C-8239-58BB698306F2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6C111F5F-A9AD-461C-AE47-AD07F519F1A2}"/>
              </a:ext>
            </a:extLst>
          </p:cNvPr>
          <p:cNvGraphicFramePr>
            <a:graphicFrameLocks noGrp="1"/>
          </p:cNvGraphicFramePr>
          <p:nvPr/>
        </p:nvGraphicFramePr>
        <p:xfrm>
          <a:off x="8277225" y="429469"/>
          <a:ext cx="153806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33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769033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126" name="Rectangle 125">
            <a:extLst>
              <a:ext uri="{FF2B5EF4-FFF2-40B4-BE49-F238E27FC236}">
                <a16:creationId xmlns:a16="http://schemas.microsoft.com/office/drawing/2014/main" id="{6451C4C1-D32A-4DBC-90A2-0A2C447479F6}"/>
              </a:ext>
            </a:extLst>
          </p:cNvPr>
          <p:cNvSpPr/>
          <p:nvPr/>
        </p:nvSpPr>
        <p:spPr>
          <a:xfrm>
            <a:off x="8272553" y="761317"/>
            <a:ext cx="1538164" cy="236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BMP Layers</a:t>
            </a:r>
          </a:p>
        </p:txBody>
      </p:sp>
      <p:sp>
        <p:nvSpPr>
          <p:cNvPr id="136" name="Isosceles Triangle 135">
            <a:extLst>
              <a:ext uri="{FF2B5EF4-FFF2-40B4-BE49-F238E27FC236}">
                <a16:creationId xmlns:a16="http://schemas.microsoft.com/office/drawing/2014/main" id="{3F5BC9F0-C2FC-48B7-AD34-11FD6A5DF9A0}"/>
              </a:ext>
            </a:extLst>
          </p:cNvPr>
          <p:cNvSpPr/>
          <p:nvPr/>
        </p:nvSpPr>
        <p:spPr>
          <a:xfrm rot="10800000">
            <a:off x="9680101" y="848164"/>
            <a:ext cx="80849" cy="6647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70C9621-0048-4543-AD31-28AA9B469988}"/>
              </a:ext>
            </a:extLst>
          </p:cNvPr>
          <p:cNvGraphicFramePr>
            <a:graphicFrameLocks noGrp="1"/>
          </p:cNvGraphicFramePr>
          <p:nvPr/>
        </p:nvGraphicFramePr>
        <p:xfrm>
          <a:off x="8275836" y="997386"/>
          <a:ext cx="1530386" cy="11964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9545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090841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/>
                        <a:t>            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   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138308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   BMP type 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algn="l"/>
                      <a:endParaRPr lang="en-CA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/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938830"/>
                  </a:ext>
                </a:extLst>
              </a:tr>
            </a:tbl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8A796DD4-2A7A-4F6F-A4B5-0655ED15DEE8}"/>
              </a:ext>
            </a:extLst>
          </p:cNvPr>
          <p:cNvGrpSpPr/>
          <p:nvPr/>
        </p:nvGrpSpPr>
        <p:grpSpPr>
          <a:xfrm>
            <a:off x="7236866" y="429468"/>
            <a:ext cx="886139" cy="205439"/>
            <a:chOff x="6600136" y="1807232"/>
            <a:chExt cx="1670074" cy="4450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9BDE6E0-9016-4696-97BB-586CB703E5FC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FB7B505F-B669-4EDA-9E54-A5EC7C25D28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8D244BDB-C67E-4C5B-8122-C79F58FBD68F}"/>
              </a:ext>
            </a:extLst>
          </p:cNvPr>
          <p:cNvSpPr/>
          <p:nvPr/>
        </p:nvSpPr>
        <p:spPr>
          <a:xfrm>
            <a:off x="8763770" y="1045626"/>
            <a:ext cx="252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8ED91F1-551C-4379-816A-335C1367C215}"/>
              </a:ext>
            </a:extLst>
          </p:cNvPr>
          <p:cNvSpPr/>
          <p:nvPr/>
        </p:nvSpPr>
        <p:spPr>
          <a:xfrm>
            <a:off x="8763770" y="1363128"/>
            <a:ext cx="252000" cy="18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74E4AF3-DBB8-4F73-82DB-E9B53B5F5132}"/>
              </a:ext>
            </a:extLst>
          </p:cNvPr>
          <p:cNvSpPr/>
          <p:nvPr/>
        </p:nvSpPr>
        <p:spPr>
          <a:xfrm>
            <a:off x="8835770" y="1652461"/>
            <a:ext cx="144000" cy="14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51F3A1-741A-419B-811F-B73A795121D0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7A0F97-360B-4D7D-B099-488899F333FE}"/>
              </a:ext>
            </a:extLst>
          </p:cNvPr>
          <p:cNvSpPr/>
          <p:nvPr/>
        </p:nvSpPr>
        <p:spPr>
          <a:xfrm>
            <a:off x="-3580" y="-3489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09E26F-D09E-4299-B816-F4FA2F9A8422}"/>
              </a:ext>
            </a:extLst>
          </p:cNvPr>
          <p:cNvGrpSpPr/>
          <p:nvPr/>
        </p:nvGrpSpPr>
        <p:grpSpPr>
          <a:xfrm>
            <a:off x="2362292" y="1401298"/>
            <a:ext cx="3700709" cy="1239492"/>
            <a:chOff x="2393071" y="973851"/>
            <a:chExt cx="3700709" cy="1239492"/>
          </a:xfrm>
        </p:grpSpPr>
        <p:sp>
          <p:nvSpPr>
            <p:cNvPr id="84" name="Speech Bubble: Rectangle 83">
              <a:extLst>
                <a:ext uri="{FF2B5EF4-FFF2-40B4-BE49-F238E27FC236}">
                  <a16:creationId xmlns:a16="http://schemas.microsoft.com/office/drawing/2014/main" id="{2A3A5FBE-101E-49B3-A737-64665F7E8794}"/>
                </a:ext>
              </a:extLst>
            </p:cNvPr>
            <p:cNvSpPr/>
            <p:nvPr/>
          </p:nvSpPr>
          <p:spPr>
            <a:xfrm rot="5400000">
              <a:off x="3623680" y="-256758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BMP selection &amp; overview tool summarizes selected BMP(s) in each LSD or Parcel and their cost(s) and effectiveness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5BA79F2-1BA1-4735-8888-C261F57C2CF3}"/>
                </a:ext>
              </a:extLst>
            </p:cNvPr>
            <p:cNvSpPr/>
            <p:nvPr/>
          </p:nvSpPr>
          <p:spPr>
            <a:xfrm>
              <a:off x="4043849" y="1866768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Dismiss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72EAACF-54A7-41AD-AA7A-4E45CD196656}"/>
                </a:ext>
              </a:extLst>
            </p:cNvPr>
            <p:cNvSpPr/>
            <p:nvPr/>
          </p:nvSpPr>
          <p:spPr>
            <a:xfrm>
              <a:off x="4886068" y="1867516"/>
              <a:ext cx="1186075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EF7B3008-2FE9-4A24-A733-C993E57A3854}"/>
              </a:ext>
            </a:extLst>
          </p:cNvPr>
          <p:cNvSpPr/>
          <p:nvPr/>
        </p:nvSpPr>
        <p:spPr>
          <a:xfrm>
            <a:off x="6878025" y="1337495"/>
            <a:ext cx="2721744" cy="16265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click on “BMP selection &amp; overview”, show introduction of BMP selection &amp; overview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User can directly start from this tool without running Intelligent BMP selection tool</a:t>
            </a:r>
          </a:p>
        </p:txBody>
      </p:sp>
    </p:spTree>
    <p:extLst>
      <p:ext uri="{BB962C8B-B14F-4D97-AF65-F5344CB8AC3E}">
        <p14:creationId xmlns:p14="http://schemas.microsoft.com/office/powerpoint/2010/main" val="363595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387486"/>
              </p:ext>
            </p:extLst>
          </p:nvPr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579011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BMP selection &amp;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/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79F018-751B-4582-BD80-D7C5A2F5177F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65C48EA-C908-40D0-B5A6-42B30E001661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07CD1BA-BAA6-4F8B-8AC5-735E57FC021E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3825CAA-4CBE-48AA-8E1B-106F38C8FC76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D10A8FB-C288-4561-8496-67F036646BA8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01180A8-DFFB-46A5-857C-ECAE4A40FEFC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4636A1C-FB64-4318-8613-729911A2CC02}"/>
              </a:ext>
            </a:extLst>
          </p:cNvPr>
          <p:cNvSpPr/>
          <p:nvPr/>
        </p:nvSpPr>
        <p:spPr>
          <a:xfrm>
            <a:off x="9628698" y="5316713"/>
            <a:ext cx="231665" cy="15090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7431F72-E228-415C-8239-58BB698306F2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6C111F5F-A9AD-461C-AE47-AD07F519F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365204"/>
              </p:ext>
            </p:extLst>
          </p:nvPr>
        </p:nvGraphicFramePr>
        <p:xfrm>
          <a:off x="8277225" y="429469"/>
          <a:ext cx="153806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33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769033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06817BCC-A03F-47B9-8320-F0000760D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694410"/>
              </p:ext>
            </p:extLst>
          </p:nvPr>
        </p:nvGraphicFramePr>
        <p:xfrm>
          <a:off x="2090632" y="4907313"/>
          <a:ext cx="7769732" cy="1961464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692154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92154">
                  <a:extLst>
                    <a:ext uri="{9D8B030D-6E8A-4147-A177-3AD203B41FA5}">
                      <a16:colId xmlns:a16="http://schemas.microsoft.com/office/drawing/2014/main" val="3328970071"/>
                    </a:ext>
                  </a:extLst>
                </a:gridCol>
                <a:gridCol w="2607484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59533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82602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83686"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1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2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3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33355051-0459-46B9-B0D8-0EAD5F443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051146"/>
              </p:ext>
            </p:extLst>
          </p:nvPr>
        </p:nvGraphicFramePr>
        <p:xfrm>
          <a:off x="7021606" y="642463"/>
          <a:ext cx="1218677" cy="202756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Multiple BMP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17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47010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A3AF1C90-4546-40C1-B894-D30DE9C6C9EC}"/>
              </a:ext>
            </a:extLst>
          </p:cNvPr>
          <p:cNvGrpSpPr/>
          <p:nvPr/>
        </p:nvGrpSpPr>
        <p:grpSpPr>
          <a:xfrm>
            <a:off x="6432347" y="1884014"/>
            <a:ext cx="5638553" cy="1610273"/>
            <a:chOff x="6432347" y="1884014"/>
            <a:chExt cx="5638553" cy="161027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B79973A-2BFA-444E-B246-BD01E634D7D4}"/>
                </a:ext>
              </a:extLst>
            </p:cNvPr>
            <p:cNvSpPr/>
            <p:nvPr/>
          </p:nvSpPr>
          <p:spPr>
            <a:xfrm>
              <a:off x="9349156" y="2333146"/>
              <a:ext cx="2721744" cy="101205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Overview map will show location for each BMP type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2 or more field BMPs are applied to same LSD or parcel, use multiple BMP symbol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5420C56-FE50-42EC-A46F-508B485043F7}"/>
                </a:ext>
              </a:extLst>
            </p:cNvPr>
            <p:cNvCxnSpPr>
              <a:cxnSpLocks/>
              <a:stCxn id="86" idx="1"/>
            </p:cNvCxnSpPr>
            <p:nvPr/>
          </p:nvCxnSpPr>
          <p:spPr>
            <a:xfrm flipH="1" flipV="1">
              <a:off x="8086642" y="1884014"/>
              <a:ext cx="1262514" cy="955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CC31B77-5249-4702-9EA9-84C393128E5C}"/>
                </a:ext>
              </a:extLst>
            </p:cNvPr>
            <p:cNvCxnSpPr>
              <a:cxnSpLocks/>
              <a:stCxn id="86" idx="1"/>
              <a:endCxn id="32" idx="3"/>
            </p:cNvCxnSpPr>
            <p:nvPr/>
          </p:nvCxnSpPr>
          <p:spPr>
            <a:xfrm flipH="1">
              <a:off x="6432347" y="2839176"/>
              <a:ext cx="2916809" cy="6551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26928FA-33AF-4FC5-992D-5960C087D193}"/>
              </a:ext>
            </a:extLst>
          </p:cNvPr>
          <p:cNvGrpSpPr/>
          <p:nvPr/>
        </p:nvGrpSpPr>
        <p:grpSpPr>
          <a:xfrm>
            <a:off x="7331597" y="4531078"/>
            <a:ext cx="4745144" cy="1225670"/>
            <a:chOff x="7072936" y="5366484"/>
            <a:chExt cx="4745144" cy="122567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5AF2610-0669-4174-8FF8-DDEF71FEA3F5}"/>
                </a:ext>
              </a:extLst>
            </p:cNvPr>
            <p:cNvSpPr/>
            <p:nvPr/>
          </p:nvSpPr>
          <p:spPr>
            <a:xfrm>
              <a:off x="8626861" y="5366484"/>
              <a:ext cx="3191219" cy="122567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Table summarize BMP in each LSD or parcel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If multiple field BMPs applied, separate them using comma “,”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Summarize BMP affecting area in bracket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Identify baseline if this BMP is included in baseline condition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CA" sz="12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A1A8B76-1120-4AE0-AD74-343B0B68752C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>
              <a:off x="7072936" y="5979319"/>
              <a:ext cx="1553925" cy="3651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B16B5461-7202-4D04-A0F0-0DD7D07BD117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BB9C49D-303F-45B4-80BB-A27D3CE5D396}"/>
              </a:ext>
            </a:extLst>
          </p:cNvPr>
          <p:cNvGrpSpPr/>
          <p:nvPr/>
        </p:nvGrpSpPr>
        <p:grpSpPr>
          <a:xfrm>
            <a:off x="6614089" y="6019544"/>
            <a:ext cx="3361185" cy="697299"/>
            <a:chOff x="6614089" y="6019544"/>
            <a:chExt cx="3361185" cy="697299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944E846-9E52-4C2D-930A-3AA6C3F34F73}"/>
                </a:ext>
              </a:extLst>
            </p:cNvPr>
            <p:cNvSpPr/>
            <p:nvPr/>
          </p:nvSpPr>
          <p:spPr>
            <a:xfrm>
              <a:off x="6614089" y="6019544"/>
              <a:ext cx="3112765" cy="6972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Report button will generate a PDF or Word report for user to download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D206CEE9-9FBB-48E4-A4B4-B62A8D4658CA}"/>
                </a:ext>
              </a:extLst>
            </p:cNvPr>
            <p:cNvCxnSpPr>
              <a:cxnSpLocks/>
              <a:stCxn id="111" idx="3"/>
              <a:endCxn id="100" idx="1"/>
            </p:cNvCxnSpPr>
            <p:nvPr/>
          </p:nvCxnSpPr>
          <p:spPr>
            <a:xfrm>
              <a:off x="9726854" y="6368194"/>
              <a:ext cx="248420" cy="263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C08C91E-FA95-4384-BE63-7998273F7AD6}"/>
              </a:ext>
            </a:extLst>
          </p:cNvPr>
          <p:cNvGrpSpPr/>
          <p:nvPr/>
        </p:nvGrpSpPr>
        <p:grpSpPr>
          <a:xfrm>
            <a:off x="7018629" y="437025"/>
            <a:ext cx="1218677" cy="1874807"/>
            <a:chOff x="6889233" y="429469"/>
            <a:chExt cx="1218677" cy="187480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367871CD-3424-4549-A92D-F453951C6CC5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C137446-2A90-4D23-A45D-B759358B49AE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7DAE6FF7-F748-4B7D-B55A-7572331477B2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9D20655-90C3-4DEE-A1F8-5950B153AB22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BAF188E-908B-4455-B0AF-6BB57619DB18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4C13765-E5AD-4C5D-8A3C-9C24C714EB5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6E3C495-6B41-4D03-92EC-D60162D31F1B}"/>
                </a:ext>
              </a:extLst>
            </p:cNvPr>
            <p:cNvSpPr/>
            <p:nvPr/>
          </p:nvSpPr>
          <p:spPr>
            <a:xfrm>
              <a:off x="7249311" y="1994011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62323AC-EE61-4DFB-B34D-4E005DF4C668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3CF61C6-B5B2-46AA-B557-16926113C6A5}"/>
                </a:ext>
              </a:extLst>
            </p:cNvPr>
            <p:cNvSpPr/>
            <p:nvPr/>
          </p:nvSpPr>
          <p:spPr>
            <a:xfrm>
              <a:off x="7202234" y="1590960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9226E64-EC22-4DEB-A024-E82ABA3D217E}"/>
                </a:ext>
              </a:extLst>
            </p:cNvPr>
            <p:cNvSpPr/>
            <p:nvPr/>
          </p:nvSpPr>
          <p:spPr>
            <a:xfrm>
              <a:off x="7202201" y="1797906"/>
              <a:ext cx="18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31EC4D9-F3CE-4201-A475-6DEB3668C9E2}"/>
                </a:ext>
              </a:extLst>
            </p:cNvPr>
            <p:cNvSpPr/>
            <p:nvPr/>
          </p:nvSpPr>
          <p:spPr>
            <a:xfrm>
              <a:off x="7249311" y="2196276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13E9869-B356-479B-B3E8-DA211A31BC16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41C2D34-7F37-4235-89E5-31AC7E51E403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5" name="Picture 2" descr="Related image">
              <a:extLst>
                <a:ext uri="{FF2B5EF4-FFF2-40B4-BE49-F238E27FC236}">
                  <a16:creationId xmlns:a16="http://schemas.microsoft.com/office/drawing/2014/main" id="{D64728EB-0875-4C64-A216-6D59F8050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B11FFCA-258F-4007-8D1A-2F009E3B26A8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31" name="Graphic 130" descr="Smiling face with no fill">
              <a:extLst>
                <a:ext uri="{FF2B5EF4-FFF2-40B4-BE49-F238E27FC236}">
                  <a16:creationId xmlns:a16="http://schemas.microsoft.com/office/drawing/2014/main" id="{FB8FE7C2-99B4-4B66-BC1B-741A87FD1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2" name="Graphic 131" descr="Question mark">
              <a:extLst>
                <a:ext uri="{FF2B5EF4-FFF2-40B4-BE49-F238E27FC236}">
                  <a16:creationId xmlns:a16="http://schemas.microsoft.com/office/drawing/2014/main" id="{BCC524E3-E66D-4CB3-8EC9-07689AF7E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BD2C2FE-2846-424B-9EC5-BB2AED264C03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0B8A380-222D-4D05-A4AC-C06486CF20A5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2248FB6-B667-410E-953E-ACE4862E1F63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118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810871"/>
              </p:ext>
            </p:extLst>
          </p:nvPr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299623"/>
              </p:ext>
            </p:extLst>
          </p:nvPr>
        </p:nvGraphicFramePr>
        <p:xfrm>
          <a:off x="9953041" y="47792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184467"/>
              </p:ext>
            </p:extLst>
          </p:nvPr>
        </p:nvGraphicFramePr>
        <p:xfrm>
          <a:off x="9974005" y="2034483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4CF058F-9AF3-4750-B02B-E5F782242EFE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920694" y="45623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80097" y="1792237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selection &amp;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975708A6-A49D-4949-88B5-AB590F2F9A4F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14" name="Table 113">
            <a:extLst>
              <a:ext uri="{FF2B5EF4-FFF2-40B4-BE49-F238E27FC236}">
                <a16:creationId xmlns:a16="http://schemas.microsoft.com/office/drawing/2014/main" id="{70B1B1EE-7E18-4AF1-9D90-A331AC586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371105"/>
              </p:ext>
            </p:extLst>
          </p:nvPr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19" name="Rectangle 118">
            <a:extLst>
              <a:ext uri="{FF2B5EF4-FFF2-40B4-BE49-F238E27FC236}">
                <a16:creationId xmlns:a16="http://schemas.microsoft.com/office/drawing/2014/main" id="{4E1E73D0-A56E-43B3-9ED3-FE2098237254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60FD326-260F-4D36-9C39-FDD55562B820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Arrow: Pentagon 120">
            <a:extLst>
              <a:ext uri="{FF2B5EF4-FFF2-40B4-BE49-F238E27FC236}">
                <a16:creationId xmlns:a16="http://schemas.microsoft.com/office/drawing/2014/main" id="{AAF60A04-930E-47CD-8D92-B557B9F1EC53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443CA9-9802-44E9-A1B5-981B3456AD8E}"/>
              </a:ext>
            </a:extLst>
          </p:cNvPr>
          <p:cNvGrpSpPr/>
          <p:nvPr/>
        </p:nvGrpSpPr>
        <p:grpSpPr>
          <a:xfrm>
            <a:off x="6318466" y="3640388"/>
            <a:ext cx="4060671" cy="1244531"/>
            <a:chOff x="6318466" y="3640388"/>
            <a:chExt cx="4060671" cy="1244531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075F664-3B3E-4125-AA87-ADDDC9092319}"/>
                </a:ext>
              </a:extLst>
            </p:cNvPr>
            <p:cNvSpPr/>
            <p:nvPr/>
          </p:nvSpPr>
          <p:spPr>
            <a:xfrm>
              <a:off x="6318466" y="3640388"/>
              <a:ext cx="3112765" cy="113321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Effectiveness summary table summarize all BMPs effectiveness in the watershed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Effectiveness – Effectiveness type with unit in bracket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Value – Effectiveness value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7F5735B-A6C9-4247-9464-C4D64AD4A26A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>
              <a:off x="9431231" y="4206994"/>
              <a:ext cx="947906" cy="67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ECFA8B-00B1-45CE-B9BE-137BE9CB57B8}"/>
              </a:ext>
            </a:extLst>
          </p:cNvPr>
          <p:cNvGrpSpPr/>
          <p:nvPr/>
        </p:nvGrpSpPr>
        <p:grpSpPr>
          <a:xfrm>
            <a:off x="6614089" y="6019544"/>
            <a:ext cx="3361185" cy="697299"/>
            <a:chOff x="6614089" y="6019544"/>
            <a:chExt cx="3361185" cy="697299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7A7813E-1639-4C84-B628-FF77EF3C4F93}"/>
                </a:ext>
              </a:extLst>
            </p:cNvPr>
            <p:cNvSpPr/>
            <p:nvPr/>
          </p:nvSpPr>
          <p:spPr>
            <a:xfrm>
              <a:off x="6614089" y="6019544"/>
              <a:ext cx="3112765" cy="6972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Export button will export current BMP location in a shapefile, BMP effectiveness and costs will be saved in the attribute table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432E1B3-5904-4874-A376-436609DA3788}"/>
                </a:ext>
              </a:extLst>
            </p:cNvPr>
            <p:cNvCxnSpPr>
              <a:cxnSpLocks/>
              <a:stCxn id="111" idx="3"/>
              <a:endCxn id="99" idx="1"/>
            </p:cNvCxnSpPr>
            <p:nvPr/>
          </p:nvCxnSpPr>
          <p:spPr>
            <a:xfrm>
              <a:off x="9726854" y="6368194"/>
              <a:ext cx="248420" cy="263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5F8F65B5-CECB-4E63-B362-B2C6C50A0A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354621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98" name="Group 97">
            <a:extLst>
              <a:ext uri="{FF2B5EF4-FFF2-40B4-BE49-F238E27FC236}">
                <a16:creationId xmlns:a16="http://schemas.microsoft.com/office/drawing/2014/main" id="{B3C4CE4F-DC83-4CCA-AD11-7A6B25D0F57A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58ABFDD-51B9-426E-A654-600C06F62C90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1CAF486-4CE3-4124-BE93-0C98BA2194B8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AC12BA8B-F47B-4156-A908-63D082D7D305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BDB20A-13D7-4447-BAB2-6931942CBE50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C161330-05E8-4D23-966C-04791DAAF50F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A3BBB66-E307-40BC-9054-4D5DE1800D08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1703F96-FA1C-46DF-BBC3-229F0B5FAD87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2373E79-6523-45C2-A68C-67D9DA8DBA8F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8EDA1C5-5B4A-4AB0-8731-B4301F650E73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2" name="Picture 2" descr="Related image">
              <a:extLst>
                <a:ext uri="{FF2B5EF4-FFF2-40B4-BE49-F238E27FC236}">
                  <a16:creationId xmlns:a16="http://schemas.microsoft.com/office/drawing/2014/main" id="{16451D60-2D2B-4355-9B01-B1893879D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628249D-6AFF-4FD5-8822-D87B79B7856B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26" name="Graphic 125" descr="Smiling face with no fill">
              <a:extLst>
                <a:ext uri="{FF2B5EF4-FFF2-40B4-BE49-F238E27FC236}">
                  <a16:creationId xmlns:a16="http://schemas.microsoft.com/office/drawing/2014/main" id="{38840ECC-8EEE-4E24-96F0-C4B9A9E7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1" name="Graphic 130" descr="Question mark">
              <a:extLst>
                <a:ext uri="{FF2B5EF4-FFF2-40B4-BE49-F238E27FC236}">
                  <a16:creationId xmlns:a16="http://schemas.microsoft.com/office/drawing/2014/main" id="{7F6D4BBC-3AD7-419D-9E56-2D4B65C6A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D04BE06-2FAB-4E2A-AF80-810BFC31838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EF8B7FB-0711-476D-AE4B-B0D793CF6AF4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DDF0BC45-DC09-4357-B009-BF82ACDB15C5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C486072-B36D-4D68-86C3-BB3FE3D598B0}"/>
              </a:ext>
            </a:extLst>
          </p:cNvPr>
          <p:cNvGrpSpPr/>
          <p:nvPr/>
        </p:nvGrpSpPr>
        <p:grpSpPr>
          <a:xfrm>
            <a:off x="9878668" y="367818"/>
            <a:ext cx="2174827" cy="1337392"/>
            <a:chOff x="9878668" y="434493"/>
            <a:chExt cx="2174827" cy="1337392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28968DD-36D9-493A-A872-92E5CA02551D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E5497EA-6D14-4B91-97D4-76D7A399E5DF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8BE8290-FDB7-49B0-B912-C1D704683F3F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3CC3B55-07D8-4E95-9D86-31883C9FE45A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A01A3041-961F-49D6-8855-105F5C4DF37E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37" name="Isosceles Triangle 136">
                <a:extLst>
                  <a:ext uri="{FF2B5EF4-FFF2-40B4-BE49-F238E27FC236}">
                    <a16:creationId xmlns:a16="http://schemas.microsoft.com/office/drawing/2014/main" id="{F91EFB19-1E0D-4BE6-9A92-0BC80CAAAFFE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6DC0A73-727A-4359-B31D-ADC25C0A55F8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81625E25-08E5-4D7D-A02C-0091C633C8F1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07" name="Isosceles Triangle 106">
                <a:extLst>
                  <a:ext uri="{FF2B5EF4-FFF2-40B4-BE49-F238E27FC236}">
                    <a16:creationId xmlns:a16="http://schemas.microsoft.com/office/drawing/2014/main" id="{BC8BBD3D-0FBD-4CD9-8377-0DB452E858EC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7A8290-4119-4DAC-9469-620F2D1466ED}"/>
              </a:ext>
            </a:extLst>
          </p:cNvPr>
          <p:cNvGrpSpPr/>
          <p:nvPr/>
        </p:nvGrpSpPr>
        <p:grpSpPr>
          <a:xfrm>
            <a:off x="6440506" y="2003067"/>
            <a:ext cx="4141636" cy="1388107"/>
            <a:chOff x="6440506" y="2003067"/>
            <a:chExt cx="4141636" cy="138810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751E88B-0937-4EB4-B3CA-EBF88C4F6810}"/>
                </a:ext>
              </a:extLst>
            </p:cNvPr>
            <p:cNvSpPr/>
            <p:nvPr/>
          </p:nvSpPr>
          <p:spPr>
            <a:xfrm>
              <a:off x="6440506" y="2003067"/>
              <a:ext cx="3112765" cy="138810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BMP summary table summarize all BMPs applied in the watershed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Count – LSD or Parcel, or structure BMP count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Area – BMP affected area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Cost – Total cost of this BMP type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F39BB8-5C5B-41BE-B5CC-773B6BF1895D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 flipV="1">
              <a:off x="9553271" y="2281819"/>
              <a:ext cx="1028871" cy="415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990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78393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469772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2009834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selection &amp;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ADF07D4A-F5DD-4A15-B33D-BF199B929EAD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pic>
        <p:nvPicPr>
          <p:cNvPr id="112" name="Picture 111">
            <a:extLst>
              <a:ext uri="{FF2B5EF4-FFF2-40B4-BE49-F238E27FC236}">
                <a16:creationId xmlns:a16="http://schemas.microsoft.com/office/drawing/2014/main" id="{6B6D1192-5165-4DEF-9B4D-3B278AB180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0633" y="4853092"/>
            <a:ext cx="7769728" cy="2004908"/>
          </a:xfrm>
          <a:prstGeom prst="rect">
            <a:avLst/>
          </a:prstGeom>
        </p:spPr>
      </p:pic>
      <p:sp>
        <p:nvSpPr>
          <p:cNvPr id="113" name="Arrow: Pentagon 112">
            <a:extLst>
              <a:ext uri="{FF2B5EF4-FFF2-40B4-BE49-F238E27FC236}">
                <a16:creationId xmlns:a16="http://schemas.microsoft.com/office/drawing/2014/main" id="{EF9ED53E-7136-4371-B250-E5EADC6FDF05}"/>
              </a:ext>
            </a:extLst>
          </p:cNvPr>
          <p:cNvSpPr/>
          <p:nvPr/>
        </p:nvSpPr>
        <p:spPr>
          <a:xfrm rot="5400000">
            <a:off x="9407806" y="4581892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ABC5C9-3EA9-4AD8-B6C0-34FEE8564F2A}"/>
              </a:ext>
            </a:extLst>
          </p:cNvPr>
          <p:cNvGrpSpPr/>
          <p:nvPr/>
        </p:nvGrpSpPr>
        <p:grpSpPr>
          <a:xfrm>
            <a:off x="5671327" y="4183555"/>
            <a:ext cx="3112765" cy="1115257"/>
            <a:chOff x="5671327" y="4183555"/>
            <a:chExt cx="3112765" cy="111525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79D86EF-2E11-4E1D-A0C0-145AAAF4682F}"/>
                </a:ext>
              </a:extLst>
            </p:cNvPr>
            <p:cNvSpPr/>
            <p:nvPr/>
          </p:nvSpPr>
          <p:spPr>
            <a:xfrm>
              <a:off x="5671327" y="4183555"/>
              <a:ext cx="3112765" cy="64096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Manual BMP selection tool also support chart and table view with same control mechanism as Intelligent selection tool</a:t>
              </a:r>
            </a:p>
            <a:p>
              <a:endParaRPr lang="en-CA" sz="12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3A9395D-BAB5-4FC0-BDE3-4FE9D0338E58}"/>
                </a:ext>
              </a:extLst>
            </p:cNvPr>
            <p:cNvCxnSpPr>
              <a:stCxn id="79" idx="2"/>
            </p:cNvCxnSpPr>
            <p:nvPr/>
          </p:nvCxnSpPr>
          <p:spPr>
            <a:xfrm flipH="1">
              <a:off x="7042146" y="4824515"/>
              <a:ext cx="185564" cy="474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EA6241FF-20F0-451E-AD24-154A72823BE1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4713D5C5-9982-45FF-B44B-D4F1133AA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267843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89" name="Group 88">
            <a:extLst>
              <a:ext uri="{FF2B5EF4-FFF2-40B4-BE49-F238E27FC236}">
                <a16:creationId xmlns:a16="http://schemas.microsoft.com/office/drawing/2014/main" id="{C9F8BFDB-5CCC-4094-838C-054BC2AA524F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059281B-3D41-4E9C-B70B-72931F34498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57A8E89-AD04-45E5-A660-CC510DE1B28F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11" name="Isosceles Triangle 110">
                <a:extLst>
                  <a:ext uri="{FF2B5EF4-FFF2-40B4-BE49-F238E27FC236}">
                    <a16:creationId xmlns:a16="http://schemas.microsoft.com/office/drawing/2014/main" id="{BABDC68B-F984-4025-9F85-0460D478EB02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0F5B165-0570-4AE7-9E0B-FF400EEE5206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610D1B8-E284-4EB5-9091-9312844AC6B4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5D86FC2-6D38-4CC2-8C72-1EC2F2B96C07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B0FAD55-E3DF-422E-A3E3-EFD873D8FCC5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868836D-8920-46E1-8177-8586A6811D08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C80572E-1D50-47D5-82F0-44F8AAF08DE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6" name="Picture 2" descr="Related image">
              <a:extLst>
                <a:ext uri="{FF2B5EF4-FFF2-40B4-BE49-F238E27FC236}">
                  <a16:creationId xmlns:a16="http://schemas.microsoft.com/office/drawing/2014/main" id="{41BA21FF-6742-49A0-B4E7-2D622ECCF6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F36B03B-FEE3-4469-BDE4-E5D98F8CEF82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18" name="Graphic 117" descr="Smiling face with no fill">
              <a:extLst>
                <a:ext uri="{FF2B5EF4-FFF2-40B4-BE49-F238E27FC236}">
                  <a16:creationId xmlns:a16="http://schemas.microsoft.com/office/drawing/2014/main" id="{F6B1E5BD-FF11-45E8-A645-3308FD0D0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19" name="Graphic 118" descr="Question mark">
              <a:extLst>
                <a:ext uri="{FF2B5EF4-FFF2-40B4-BE49-F238E27FC236}">
                  <a16:creationId xmlns:a16="http://schemas.microsoft.com/office/drawing/2014/main" id="{70805F94-A8CC-4666-B152-08D5C44FB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459AE8A-0C65-4DCA-9C15-4964536AE70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6EAB804-33B7-44FD-A934-2D559811DA98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C405C5D-1B90-4C12-A852-C374012A52D9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4027F1B1-8C1B-4CCC-80B7-BE57FD3E9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44855"/>
              </p:ext>
            </p:extLst>
          </p:nvPr>
        </p:nvGraphicFramePr>
        <p:xfrm>
          <a:off x="9953041" y="47792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44F0DD9F-B662-4E4A-A64A-C0BE2014C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128801"/>
              </p:ext>
            </p:extLst>
          </p:nvPr>
        </p:nvGraphicFramePr>
        <p:xfrm>
          <a:off x="9974005" y="2034483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D5FE301A-5173-40A2-A7CE-62BFCC07A67A}"/>
              </a:ext>
            </a:extLst>
          </p:cNvPr>
          <p:cNvSpPr txBox="1"/>
          <p:nvPr/>
        </p:nvSpPr>
        <p:spPr>
          <a:xfrm>
            <a:off x="9920694" y="45623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EA1AA35-B21C-475F-93C2-B7D265A9EC3B}"/>
              </a:ext>
            </a:extLst>
          </p:cNvPr>
          <p:cNvSpPr txBox="1"/>
          <p:nvPr/>
        </p:nvSpPr>
        <p:spPr>
          <a:xfrm>
            <a:off x="9880097" y="1792237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C2D102B-2EB8-481A-93F9-73EB75EC430C}"/>
              </a:ext>
            </a:extLst>
          </p:cNvPr>
          <p:cNvGrpSpPr/>
          <p:nvPr/>
        </p:nvGrpSpPr>
        <p:grpSpPr>
          <a:xfrm>
            <a:off x="9878668" y="367818"/>
            <a:ext cx="2174827" cy="1337392"/>
            <a:chOff x="9878668" y="434493"/>
            <a:chExt cx="2174827" cy="133739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79AF511-42F5-4DA0-867D-F2275023F84A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A4ECCD0-8A1E-453A-A846-F96E3F511103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CC111E-9362-4F30-B761-0F08A9BF898F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68F4D46-1B0C-4575-B869-D1E71695BC72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31" name="Rectangle: Rounded Corners 130">
                <a:extLst>
                  <a:ext uri="{FF2B5EF4-FFF2-40B4-BE49-F238E27FC236}">
                    <a16:creationId xmlns:a16="http://schemas.microsoft.com/office/drawing/2014/main" id="{AEA8326F-EE21-438A-88FE-923F6B97C621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409C8B58-9639-439E-AA45-530EB64E6AEB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B4D4A00-C8D9-4CF0-8F6A-32F9D087EC8A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3B6E802D-C258-4949-A52C-2D6ADFC43210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1042EEB-925D-4D78-B665-0FA68595F292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399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067DE8C2-24D6-4B0A-B363-9E1449703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44855"/>
              </p:ext>
            </p:extLst>
          </p:nvPr>
        </p:nvGraphicFramePr>
        <p:xfrm>
          <a:off x="9953041" y="47792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CE0DC061-E8A9-4D9B-A98E-5D8BDB448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128801"/>
              </p:ext>
            </p:extLst>
          </p:nvPr>
        </p:nvGraphicFramePr>
        <p:xfrm>
          <a:off x="9974005" y="2034483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2D7ADE7A-699E-4295-ACEA-FBB263CE66AE}"/>
              </a:ext>
            </a:extLst>
          </p:cNvPr>
          <p:cNvSpPr txBox="1"/>
          <p:nvPr/>
        </p:nvSpPr>
        <p:spPr>
          <a:xfrm>
            <a:off x="9920694" y="45623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B716A6F-0237-492B-8635-0A578CE0A404}"/>
              </a:ext>
            </a:extLst>
          </p:cNvPr>
          <p:cNvSpPr txBox="1"/>
          <p:nvPr/>
        </p:nvSpPr>
        <p:spPr>
          <a:xfrm>
            <a:off x="9880097" y="1792237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DA7C8C3-7249-4F10-9102-C24E610A16FD}"/>
              </a:ext>
            </a:extLst>
          </p:cNvPr>
          <p:cNvGrpSpPr/>
          <p:nvPr/>
        </p:nvGrpSpPr>
        <p:grpSpPr>
          <a:xfrm>
            <a:off x="9878668" y="367818"/>
            <a:ext cx="2174827" cy="1337392"/>
            <a:chOff x="9878668" y="434493"/>
            <a:chExt cx="2174827" cy="133739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9D100D7-E850-4EF1-AEA9-F48C85652CE0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AFFD6BF-561D-44A4-94E7-1AE159A41E5D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F20585D-052B-469B-BB7D-A75E90511C3D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834BF70D-0BC9-41D4-AF2A-E222DB03F932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A0805D64-21F1-4D0A-9F69-CCA5B4392167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21" name="Isosceles Triangle 120">
                <a:extLst>
                  <a:ext uri="{FF2B5EF4-FFF2-40B4-BE49-F238E27FC236}">
                    <a16:creationId xmlns:a16="http://schemas.microsoft.com/office/drawing/2014/main" id="{80A85CE5-766F-42D3-B63F-08ABB414CDA3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5CC61C8-F032-486A-ACC8-1F80D56CCC42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B74C6F92-0F35-4074-941D-2D10FE463D31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19" name="Isosceles Triangle 118">
                <a:extLst>
                  <a:ext uri="{FF2B5EF4-FFF2-40B4-BE49-F238E27FC236}">
                    <a16:creationId xmlns:a16="http://schemas.microsoft.com/office/drawing/2014/main" id="{D27CF6A7-C992-4319-8E49-3FFA6F400530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644BA81-ECD4-434C-B307-96AE2323F427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3DBBF12-E8CC-417B-A4C5-3C5B6098B34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9" name="Picture 2" descr="Related image">
              <a:extLst>
                <a:ext uri="{FF2B5EF4-FFF2-40B4-BE49-F238E27FC236}">
                  <a16:creationId xmlns:a16="http://schemas.microsoft.com/office/drawing/2014/main" id="{2BEDEAC0-DCA4-4719-9DFD-40B3C4B9E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16F2143-8DA6-44BC-B2F0-AF071AF2DD1A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3" name="Graphic 102" descr="Smiling face with no fill">
              <a:extLst>
                <a:ext uri="{FF2B5EF4-FFF2-40B4-BE49-F238E27FC236}">
                  <a16:creationId xmlns:a16="http://schemas.microsoft.com/office/drawing/2014/main" id="{97661E41-7FE8-4205-8365-3712C8B1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04" name="Graphic 103" descr="Question mark">
              <a:extLst>
                <a:ext uri="{FF2B5EF4-FFF2-40B4-BE49-F238E27FC236}">
                  <a16:creationId xmlns:a16="http://schemas.microsoft.com/office/drawing/2014/main" id="{4BDAE71A-A957-4747-9728-168837B8B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856C8AB-34DA-416D-B5AE-20CEAD0D6860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97198A5-E4D2-48FE-9781-A9E4C93E63E2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8B9FD8F-131E-4520-8CFC-5A09335F9068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78393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469772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2009834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selection &amp;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ADF07D4A-F5DD-4A15-B33D-BF199B929EAD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pic>
        <p:nvPicPr>
          <p:cNvPr id="112" name="Picture 111">
            <a:extLst>
              <a:ext uri="{FF2B5EF4-FFF2-40B4-BE49-F238E27FC236}">
                <a16:creationId xmlns:a16="http://schemas.microsoft.com/office/drawing/2014/main" id="{6B6D1192-5165-4DEF-9B4D-3B278AB1809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90633" y="4853092"/>
            <a:ext cx="7769728" cy="2004908"/>
          </a:xfrm>
          <a:prstGeom prst="rect">
            <a:avLst/>
          </a:prstGeom>
        </p:spPr>
      </p:pic>
      <p:sp>
        <p:nvSpPr>
          <p:cNvPr id="113" name="Arrow: Pentagon 112">
            <a:extLst>
              <a:ext uri="{FF2B5EF4-FFF2-40B4-BE49-F238E27FC236}">
                <a16:creationId xmlns:a16="http://schemas.microsoft.com/office/drawing/2014/main" id="{EF9ED53E-7136-4371-B250-E5EADC6FDF05}"/>
              </a:ext>
            </a:extLst>
          </p:cNvPr>
          <p:cNvSpPr/>
          <p:nvPr/>
        </p:nvSpPr>
        <p:spPr>
          <a:xfrm rot="5400000">
            <a:off x="9407806" y="4581892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E693724-C71A-48C3-8985-368704152003}"/>
              </a:ext>
            </a:extLst>
          </p:cNvPr>
          <p:cNvGrpSpPr/>
          <p:nvPr/>
        </p:nvGrpSpPr>
        <p:grpSpPr>
          <a:xfrm>
            <a:off x="7236866" y="429468"/>
            <a:ext cx="886139" cy="205439"/>
            <a:chOff x="6600136" y="1807232"/>
            <a:chExt cx="1670074" cy="445057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36F7A2E-C95A-468B-BE2C-6B60A3AF2AC3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8B755215-14B4-41E5-B798-267C1241416D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EA6241FF-20F0-451E-AD24-154A72823BE1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2CF4186-25BC-42B4-A2C0-6C72A7FB8A0B}"/>
              </a:ext>
            </a:extLst>
          </p:cNvPr>
          <p:cNvSpPr/>
          <p:nvPr/>
        </p:nvSpPr>
        <p:spPr>
          <a:xfrm>
            <a:off x="-3580" y="2881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738992-CC74-4439-B782-A07CB83DCBF0}"/>
              </a:ext>
            </a:extLst>
          </p:cNvPr>
          <p:cNvGrpSpPr/>
          <p:nvPr/>
        </p:nvGrpSpPr>
        <p:grpSpPr>
          <a:xfrm>
            <a:off x="6692289" y="3178200"/>
            <a:ext cx="3700709" cy="1239492"/>
            <a:chOff x="6692289" y="3178200"/>
            <a:chExt cx="3700709" cy="1239492"/>
          </a:xfrm>
        </p:grpSpPr>
        <p:sp>
          <p:nvSpPr>
            <p:cNvPr id="78" name="Speech Bubble: Rectangle 77">
              <a:extLst>
                <a:ext uri="{FF2B5EF4-FFF2-40B4-BE49-F238E27FC236}">
                  <a16:creationId xmlns:a16="http://schemas.microsoft.com/office/drawing/2014/main" id="{1DD980C1-C887-483D-9645-BEBA0DA8133E}"/>
                </a:ext>
              </a:extLst>
            </p:cNvPr>
            <p:cNvSpPr/>
            <p:nvPr/>
          </p:nvSpPr>
          <p:spPr>
            <a:xfrm rot="5400000">
              <a:off x="7922898" y="1947591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You are about to change the recommended BMPs. </a:t>
              </a:r>
            </a:p>
            <a:p>
              <a:endParaRPr lang="en-CA" sz="1200" dirty="0"/>
            </a:p>
            <a:p>
              <a:r>
                <a:rPr lang="en-CA" sz="1200" dirty="0"/>
                <a:t>Are you sure?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CF1E8FE-960A-4D5B-B9B9-A260AB413A2D}"/>
                </a:ext>
              </a:extLst>
            </p:cNvPr>
            <p:cNvSpPr/>
            <p:nvPr/>
          </p:nvSpPr>
          <p:spPr>
            <a:xfrm>
              <a:off x="7491130" y="4071117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Cancel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E93B485-8FFB-4D26-BD30-738B375FFB95}"/>
                </a:ext>
              </a:extLst>
            </p:cNvPr>
            <p:cNvSpPr/>
            <p:nvPr/>
          </p:nvSpPr>
          <p:spPr>
            <a:xfrm>
              <a:off x="9185286" y="4071865"/>
              <a:ext cx="1186075" cy="259165"/>
            </a:xfrm>
            <a:prstGeom prst="rect">
              <a:avLst/>
            </a:prstGeom>
            <a:solidFill>
              <a:srgbClr val="ED7D3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3B916E6-EE6A-4CEC-94B4-7A9D38002BD0}"/>
                </a:ext>
              </a:extLst>
            </p:cNvPr>
            <p:cNvSpPr/>
            <p:nvPr/>
          </p:nvSpPr>
          <p:spPr>
            <a:xfrm>
              <a:off x="8343067" y="4071117"/>
              <a:ext cx="738139" cy="259165"/>
            </a:xfrm>
            <a:prstGeom prst="rect">
              <a:avLst/>
            </a:prstGeom>
            <a:solidFill>
              <a:srgbClr val="ED7D3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Confirm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2734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>
                <a:solidFill>
                  <a:schemeClr val="tx1"/>
                </a:solidFill>
              </a:rPr>
              <a:t>BMP selection &amp;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/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26444119-90E8-4D30-AB73-BC86BC1B3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224700"/>
              </p:ext>
            </p:extLst>
          </p:nvPr>
        </p:nvGraphicFramePr>
        <p:xfrm>
          <a:off x="2090632" y="4907313"/>
          <a:ext cx="7769729" cy="192199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636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38412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38211">
                  <a:extLst>
                    <a:ext uri="{9D8B030D-6E8A-4147-A177-3AD203B41FA5}">
                      <a16:colId xmlns:a16="http://schemas.microsoft.com/office/drawing/2014/main" val="215105306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7426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547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624487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2209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56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5" name="Rectangle 84">
            <a:extLst>
              <a:ext uri="{FF2B5EF4-FFF2-40B4-BE49-F238E27FC236}">
                <a16:creationId xmlns:a16="http://schemas.microsoft.com/office/drawing/2014/main" id="{AFFDA6C6-CDE0-4F7D-B128-98EE12A024D8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BCA5AAD-D766-4744-958C-D42A51EF83ED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D280169B-F1E0-4FE0-950D-254EDB39EA58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90" name="Arrow: Pentagon 89">
            <a:extLst>
              <a:ext uri="{FF2B5EF4-FFF2-40B4-BE49-F238E27FC236}">
                <a16:creationId xmlns:a16="http://schemas.microsoft.com/office/drawing/2014/main" id="{64ABC801-DA35-45B5-82EC-85B435D55B54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214CE08-3307-41F8-B9BE-1BB5E593A476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A8434F0A-9BD0-463C-BE9F-5FD1FEA0F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109309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99" name="Group 98">
            <a:extLst>
              <a:ext uri="{FF2B5EF4-FFF2-40B4-BE49-F238E27FC236}">
                <a16:creationId xmlns:a16="http://schemas.microsoft.com/office/drawing/2014/main" id="{BF2436FB-0C7E-4BD9-80B8-166CCA5AFEDB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0842CB93-F6AE-4520-904F-120AE8FB6B40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534E160-E818-450C-B917-FD6B12B8ABB4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15" name="Isosceles Triangle 114">
                <a:extLst>
                  <a:ext uri="{FF2B5EF4-FFF2-40B4-BE49-F238E27FC236}">
                    <a16:creationId xmlns:a16="http://schemas.microsoft.com/office/drawing/2014/main" id="{667FD544-BF23-485C-B40A-032200C48810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C45BA96-5D51-4DEE-BFB4-33A965335DD1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0DD9D92-555D-4CE7-AA8A-96162CC21D0F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3867FBD-2A6C-4FEC-91FA-8BE81CE14275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EC832CD-F3C8-427A-A45A-9F2F5A7F3D7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5915735-DF4B-4812-9892-2A518CBE2F5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599C915-3A41-45B2-9C88-CDFCF0A02BC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6" name="Picture 2" descr="Related image">
              <a:extLst>
                <a:ext uri="{FF2B5EF4-FFF2-40B4-BE49-F238E27FC236}">
                  <a16:creationId xmlns:a16="http://schemas.microsoft.com/office/drawing/2014/main" id="{3CAF1DF1-C136-4C66-AE60-755C6407E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631C910-F150-4C3B-898D-89D60B13D807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18" name="Graphic 117" descr="Smiling face with no fill">
              <a:extLst>
                <a:ext uri="{FF2B5EF4-FFF2-40B4-BE49-F238E27FC236}">
                  <a16:creationId xmlns:a16="http://schemas.microsoft.com/office/drawing/2014/main" id="{B3989CA1-E7B7-4CF5-873B-781115872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19" name="Graphic 118" descr="Question mark">
              <a:extLst>
                <a:ext uri="{FF2B5EF4-FFF2-40B4-BE49-F238E27FC236}">
                  <a16:creationId xmlns:a16="http://schemas.microsoft.com/office/drawing/2014/main" id="{A563446B-E37A-4F9E-8CD5-3AD43F315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A21328E-D027-45FA-A33A-909928064DEF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A9635CF-2D56-4C16-99CC-8A269C972C5C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9B63E85-943D-4E08-B396-AA382833BBC1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969E60B4-CE84-4470-B8C9-35F96D35D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44855"/>
              </p:ext>
            </p:extLst>
          </p:nvPr>
        </p:nvGraphicFramePr>
        <p:xfrm>
          <a:off x="9953041" y="47792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21E92546-07C8-4DA3-8E13-0304F23E4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128801"/>
              </p:ext>
            </p:extLst>
          </p:nvPr>
        </p:nvGraphicFramePr>
        <p:xfrm>
          <a:off x="9974005" y="2034483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89" name="TextBox 88">
            <a:extLst>
              <a:ext uri="{FF2B5EF4-FFF2-40B4-BE49-F238E27FC236}">
                <a16:creationId xmlns:a16="http://schemas.microsoft.com/office/drawing/2014/main" id="{59F945B9-497A-462A-B485-D142BA14100C}"/>
              </a:ext>
            </a:extLst>
          </p:cNvPr>
          <p:cNvSpPr txBox="1"/>
          <p:nvPr/>
        </p:nvSpPr>
        <p:spPr>
          <a:xfrm>
            <a:off x="9920694" y="45623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1D8AEC4-4333-42BC-87CF-E1635791F465}"/>
              </a:ext>
            </a:extLst>
          </p:cNvPr>
          <p:cNvSpPr txBox="1"/>
          <p:nvPr/>
        </p:nvSpPr>
        <p:spPr>
          <a:xfrm>
            <a:off x="9880097" y="1792237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321CDE6-3686-4AD4-A64A-0CCF85D0D7E2}"/>
              </a:ext>
            </a:extLst>
          </p:cNvPr>
          <p:cNvGrpSpPr/>
          <p:nvPr/>
        </p:nvGrpSpPr>
        <p:grpSpPr>
          <a:xfrm>
            <a:off x="9878668" y="367818"/>
            <a:ext cx="2174827" cy="1337392"/>
            <a:chOff x="9878668" y="434493"/>
            <a:chExt cx="2174827" cy="1337392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6EA68AC-6A80-42C8-9E7D-8316BCB66B48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B8F4FE7-86D2-4320-B637-55E253E7551C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F37D858-BBEA-48F4-98E8-B1165D0EE7C8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464A247-9D5F-4988-904C-DE91320AC779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B99BE931-5E46-412F-B7E5-BF9C7989C260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25" name="Isosceles Triangle 124">
                <a:extLst>
                  <a:ext uri="{FF2B5EF4-FFF2-40B4-BE49-F238E27FC236}">
                    <a16:creationId xmlns:a16="http://schemas.microsoft.com/office/drawing/2014/main" id="{4F5AA44B-636C-4120-8A6D-74974A2D875E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8B1262E-5DA4-4D54-A9B3-B419E9A94CC5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C346DAD8-6F80-4292-9A6B-22D079A8433F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23" name="Isosceles Triangle 122">
                <a:extLst>
                  <a:ext uri="{FF2B5EF4-FFF2-40B4-BE49-F238E27FC236}">
                    <a16:creationId xmlns:a16="http://schemas.microsoft.com/office/drawing/2014/main" id="{DAD3BBBE-734C-49D1-9C32-C434D5872CA2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5408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>
                <a:solidFill>
                  <a:schemeClr val="tx1"/>
                </a:solidFill>
              </a:rPr>
              <a:t>BMP selection &amp;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/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0C84850-F404-4240-99A1-5C4343AAE3E7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A01D500-5D57-4775-8008-C729B3DACB34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0665C4C-C9CD-45B9-8FFF-9E1012137492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DED7D85-F3E2-436A-AE98-93AD8CA0073A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78C80F3-B8E0-41B7-B650-B6C07C450655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FD743D4-21C0-49C6-AD51-C1675FAE81B1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0F0ED76-94A1-41FB-B689-EC5BE88C01A8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A1C9E6F-7F6D-471E-A56A-537C5AE085B8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8B9BCF1-3658-410B-9472-26E6F409AE06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87DDB270-FAB3-4881-B5C4-5CC47B1EF1F4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3E9F4B4-3E2D-428C-89A5-8AE4DD621F56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A0E6C6FB-6E92-40D8-9765-2704E68ACA34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DD725563-BD5B-494C-AA3F-DED299A9C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60615"/>
              </p:ext>
            </p:extLst>
          </p:nvPr>
        </p:nvGraphicFramePr>
        <p:xfrm>
          <a:off x="2090632" y="4907313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573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464079">
                  <a:extLst>
                    <a:ext uri="{9D8B030D-6E8A-4147-A177-3AD203B41FA5}">
                      <a16:colId xmlns:a16="http://schemas.microsoft.com/office/drawing/2014/main" val="297120118"/>
                    </a:ext>
                  </a:extLst>
                </a:gridCol>
                <a:gridCol w="847877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71526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8035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609412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98312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50297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type 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53" name="Rectangle 152">
            <a:extLst>
              <a:ext uri="{FF2B5EF4-FFF2-40B4-BE49-F238E27FC236}">
                <a16:creationId xmlns:a16="http://schemas.microsoft.com/office/drawing/2014/main" id="{40C533B6-D11A-42BB-BA49-F31B349A0332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2547C16-A870-455D-8405-AAA2B7EBAC08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Arrow: Pentagon 154">
            <a:extLst>
              <a:ext uri="{FF2B5EF4-FFF2-40B4-BE49-F238E27FC236}">
                <a16:creationId xmlns:a16="http://schemas.microsoft.com/office/drawing/2014/main" id="{FBB46243-66DD-4DE7-A123-979F64828AEA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9F9867E-9835-41E2-B7BD-B05293BB4394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7B70AA40-5567-4B8E-83EC-BF376AE72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00886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4EDC1432-FA59-4163-ADF6-0E1811072DD2}"/>
              </a:ext>
            </a:extLst>
          </p:cNvPr>
          <p:cNvGrpSpPr/>
          <p:nvPr/>
        </p:nvGrpSpPr>
        <p:grpSpPr>
          <a:xfrm>
            <a:off x="6960438" y="437025"/>
            <a:ext cx="1218677" cy="1062075"/>
            <a:chOff x="6960438" y="437025"/>
            <a:chExt cx="1218677" cy="1062075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4C8034F-AA29-49E7-8BCC-72142BD84E22}"/>
                </a:ext>
              </a:extLst>
            </p:cNvPr>
            <p:cNvGrpSpPr/>
            <p:nvPr/>
          </p:nvGrpSpPr>
          <p:grpSpPr>
            <a:xfrm>
              <a:off x="6960438" y="437025"/>
              <a:ext cx="1218677" cy="205437"/>
              <a:chOff x="6528872" y="1807230"/>
              <a:chExt cx="1795701" cy="449218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F5F003D9-D0E0-423B-9F08-C9AA89C381B1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00" name="Isosceles Triangle 99">
                <a:extLst>
                  <a:ext uri="{FF2B5EF4-FFF2-40B4-BE49-F238E27FC236}">
                    <a16:creationId xmlns:a16="http://schemas.microsoft.com/office/drawing/2014/main" id="{D0DF449A-1998-4E82-90E8-27DBBC7E7E9B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BEC0F90-6C5A-4478-B8DA-A564938A65BF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873D26D-8C04-451D-BAD5-6A5BC333A0E1}"/>
                </a:ext>
              </a:extLst>
            </p:cNvPr>
            <p:cNvSpPr/>
            <p:nvPr/>
          </p:nvSpPr>
          <p:spPr>
            <a:xfrm>
              <a:off x="7296688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AF8CF92-8EDD-4958-A8FC-48CA48CA6818}"/>
                </a:ext>
              </a:extLst>
            </p:cNvPr>
            <p:cNvSpPr/>
            <p:nvPr/>
          </p:nvSpPr>
          <p:spPr>
            <a:xfrm>
              <a:off x="7329482" y="1188835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7EAA413-0580-4655-87C7-DDAE36BB0FC0}"/>
                </a:ext>
              </a:extLst>
            </p:cNvPr>
            <p:cNvSpPr/>
            <p:nvPr/>
          </p:nvSpPr>
          <p:spPr>
            <a:xfrm>
              <a:off x="7329482" y="1391100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B1B4824-6EFF-4063-9538-F24537253030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B28A13-CFBC-47BF-9017-B210DED8F6E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6" name="Picture 2" descr="Related image">
              <a:extLst>
                <a:ext uri="{FF2B5EF4-FFF2-40B4-BE49-F238E27FC236}">
                  <a16:creationId xmlns:a16="http://schemas.microsoft.com/office/drawing/2014/main" id="{F482BC1C-2B17-4348-98C2-98B231247D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A30D6D5-482A-4449-AA3F-5163B3439CD1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86" name="Graphic 85" descr="Smiling face with no fill">
              <a:extLst>
                <a:ext uri="{FF2B5EF4-FFF2-40B4-BE49-F238E27FC236}">
                  <a16:creationId xmlns:a16="http://schemas.microsoft.com/office/drawing/2014/main" id="{B344D0B3-A29B-45D3-9E31-E9668845D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88" name="Graphic 87" descr="Question mark">
              <a:extLst>
                <a:ext uri="{FF2B5EF4-FFF2-40B4-BE49-F238E27FC236}">
                  <a16:creationId xmlns:a16="http://schemas.microsoft.com/office/drawing/2014/main" id="{9B7B43D8-CEB7-41C0-9F4F-38ADEB2CA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C6589DE-4509-41EF-AE9F-90A668D0ECF3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56AFEF4-5292-4AAA-91BA-C459A11A316B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9D29E75-0EAC-455D-9374-DFFA8E9D133F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26C937D3-D138-4D66-803E-7EF2CC3E9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44855"/>
              </p:ext>
            </p:extLst>
          </p:nvPr>
        </p:nvGraphicFramePr>
        <p:xfrm>
          <a:off x="9953041" y="47792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49BCCF19-9250-4D4B-A60F-5DDFCCDCB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128801"/>
              </p:ext>
            </p:extLst>
          </p:nvPr>
        </p:nvGraphicFramePr>
        <p:xfrm>
          <a:off x="9974005" y="2034483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1773FBA9-1491-4364-97C4-5B0F298B457F}"/>
              </a:ext>
            </a:extLst>
          </p:cNvPr>
          <p:cNvSpPr txBox="1"/>
          <p:nvPr/>
        </p:nvSpPr>
        <p:spPr>
          <a:xfrm>
            <a:off x="9920694" y="45623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550988-7D9B-4CCB-9FC1-7894C3ED3051}"/>
              </a:ext>
            </a:extLst>
          </p:cNvPr>
          <p:cNvSpPr txBox="1"/>
          <p:nvPr/>
        </p:nvSpPr>
        <p:spPr>
          <a:xfrm>
            <a:off x="9880097" y="1792237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B3AA6DC-E14B-4FA9-94DD-1C5A3ECDD0D9}"/>
              </a:ext>
            </a:extLst>
          </p:cNvPr>
          <p:cNvGrpSpPr/>
          <p:nvPr/>
        </p:nvGrpSpPr>
        <p:grpSpPr>
          <a:xfrm>
            <a:off x="9878668" y="367818"/>
            <a:ext cx="2174827" cy="1337392"/>
            <a:chOff x="9878668" y="434493"/>
            <a:chExt cx="2174827" cy="133739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11C2F2E-E773-46E9-B652-16AD2022B997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A8233F4-6BC6-4982-B8BE-48B764701290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B93DE60-140A-4F7E-B92D-768E2B338D23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6CA17DC-B681-4EE7-AD2B-96B1162E77A0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E37B4E9D-793C-4F85-A5CB-0A5814DF4FE5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42F2B090-4C63-4B64-ADAF-2B80DC56317E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306D63-7872-4F92-8C6B-12CCE5C4996C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DB34CF24-23C2-4959-B95A-14F86415AE20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FDD8D59B-75B5-456A-BE2C-5ADE1CE57327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1355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Farmer user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6963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</a:tblGrid>
              <a:tr h="350982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11712074" y="3803934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74572" y="4556560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9095" y="3450303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11650175" y="3080335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656165"/>
              </p:ext>
            </p:extLst>
          </p:nvPr>
        </p:nvGraphicFramePr>
        <p:xfrm>
          <a:off x="10908679" y="470025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311498"/>
              </p:ext>
            </p:extLst>
          </p:nvPr>
        </p:nvGraphicFramePr>
        <p:xfrm>
          <a:off x="1" y="4918475"/>
          <a:ext cx="12191998" cy="19088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94464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44647">
                  <a:extLst>
                    <a:ext uri="{9D8B030D-6E8A-4147-A177-3AD203B41FA5}">
                      <a16:colId xmlns:a16="http://schemas.microsoft.com/office/drawing/2014/main" val="1197175488"/>
                    </a:ext>
                  </a:extLst>
                </a:gridCol>
                <a:gridCol w="661836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965177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689413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995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128523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122189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1313782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102183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102182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102183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66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olidFill>
                            <a:schemeClr val="bg1"/>
                          </a:solidFill>
                        </a:rPr>
                        <a:t>Farm</a:t>
                      </a:r>
                      <a:endParaRPr lang="en-CA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0FB9834E-CC9A-4C54-B8F4-B6B28D129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801150"/>
              </p:ext>
            </p:extLst>
          </p:nvPr>
        </p:nvGraphicFramePr>
        <p:xfrm>
          <a:off x="9300249" y="688658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4AFB4D-B748-4EBB-B763-DF5D9B451B2B}"/>
              </a:ext>
            </a:extLst>
          </p:cNvPr>
          <p:cNvGrpSpPr/>
          <p:nvPr/>
        </p:nvGrpSpPr>
        <p:grpSpPr>
          <a:xfrm>
            <a:off x="9297271" y="483220"/>
            <a:ext cx="1511930" cy="613412"/>
            <a:chOff x="6960437" y="437025"/>
            <a:chExt cx="1511930" cy="613412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193F249-1092-45F4-BD0C-0F4C4D7D8501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8C28BFC-2C67-4BCF-932E-4379B4111F4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76FAC88D-9F49-4AB4-BAEC-67D337A4E237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566152-35D0-4678-ABD3-6B9EFB16D660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BCECBAD-4794-43F9-8323-200B2BDAC8C3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9C23D6D-3C7A-4D24-A2D0-8929ADE58D66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9A660ED-5FBB-407D-B1C9-05BED4E95856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9" name="Picture 2" descr="Related image">
              <a:extLst>
                <a:ext uri="{FF2B5EF4-FFF2-40B4-BE49-F238E27FC236}">
                  <a16:creationId xmlns:a16="http://schemas.microsoft.com/office/drawing/2014/main" id="{92BEBB95-5513-4B43-A2CA-755F0C946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DC24B99-8CC5-419A-BBD8-3240D8A952E6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78" name="Graphic 177" descr="Smiling face with no fill">
              <a:extLst>
                <a:ext uri="{FF2B5EF4-FFF2-40B4-BE49-F238E27FC236}">
                  <a16:creationId xmlns:a16="http://schemas.microsoft.com/office/drawing/2014/main" id="{C0A96353-C926-42CA-A10E-494122D10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79" name="Graphic 178" descr="Question mark">
              <a:extLst>
                <a:ext uri="{FF2B5EF4-FFF2-40B4-BE49-F238E27FC236}">
                  <a16:creationId xmlns:a16="http://schemas.microsoft.com/office/drawing/2014/main" id="{AC97B031-4F8E-42E6-9E47-4F4A943CB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38EDC85-EBCC-4C0F-BE5C-963C6C5BF9F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603D40D-C2D2-4D0F-8432-9F2DBEBCD9F0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27E8D77-5F69-4910-AF9C-A906EEED352C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774B629-8182-4743-802B-4F893107D1D0}"/>
                </a:ext>
              </a:extLst>
            </p:cNvPr>
            <p:cNvSpPr txBox="1"/>
            <p:nvPr/>
          </p:nvSpPr>
          <p:spPr>
            <a:xfrm>
              <a:off x="3385697" y="44618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Project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6958DDF-81DF-4252-974B-D2DBE439B72F}"/>
              </a:ext>
            </a:extLst>
          </p:cNvPr>
          <p:cNvGrpSpPr/>
          <p:nvPr/>
        </p:nvGrpSpPr>
        <p:grpSpPr>
          <a:xfrm>
            <a:off x="3455694" y="839069"/>
            <a:ext cx="3437456" cy="3489079"/>
            <a:chOff x="3572343" y="1095315"/>
            <a:chExt cx="3437456" cy="3489079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6B3E1F6-7065-4BE5-9D61-AD5BBE486214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FD1DFF6-1E1B-4538-ACA9-05BF088E35D7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668AD65-11D6-42F8-9734-F4B6717703A7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DC1E9D2-4344-4EDD-A532-140301197E9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7F51FE7-69A3-4765-970D-1769564C0DAF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6635706-DF10-4516-88E5-2D81B1F0380B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ED34AC8-F3EB-425C-8C8A-35347A9BA219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DB1C7F2-8419-4CA3-9372-0FC86690927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05C603C-6FD4-441A-99D0-ACA9A06F2DCF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9696393-9085-4578-8D7F-DE091E44C362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2BAC4BF-A7E5-4DFD-BD21-3354DA235543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solidFill>
              <a:srgbClr val="5B9BD5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965B40D-C35D-4342-993F-7B75AB6F4C2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EDA2E4-322D-4E32-9DC9-EA19B4277577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205422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4A4C22D-A1A1-49C4-BA16-0A0804633C9B}"/>
              </a:ext>
            </a:extLst>
          </p:cNvPr>
          <p:cNvGrpSpPr/>
          <p:nvPr/>
        </p:nvGrpSpPr>
        <p:grpSpPr>
          <a:xfrm>
            <a:off x="4452937" y="0"/>
            <a:ext cx="3286126" cy="6858000"/>
            <a:chOff x="4098174" y="0"/>
            <a:chExt cx="3286126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024253-3069-498B-9536-371D16D92CF6}"/>
                </a:ext>
              </a:extLst>
            </p:cNvPr>
            <p:cNvSpPr/>
            <p:nvPr/>
          </p:nvSpPr>
          <p:spPr>
            <a:xfrm>
              <a:off x="4098174" y="0"/>
              <a:ext cx="3286126" cy="6858000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211DF1-A10A-4534-BC41-EAD3C59A6F0D}"/>
                </a:ext>
              </a:extLst>
            </p:cNvPr>
            <p:cNvSpPr/>
            <p:nvPr/>
          </p:nvSpPr>
          <p:spPr>
            <a:xfrm>
              <a:off x="5386402" y="118835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ESAT logo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CCD21E-B94E-48B0-9E4F-F7587E6546FA}"/>
                </a:ext>
              </a:extLst>
            </p:cNvPr>
            <p:cNvCxnSpPr>
              <a:cxnSpLocks/>
            </p:cNvCxnSpPr>
            <p:nvPr/>
          </p:nvCxnSpPr>
          <p:spPr>
            <a:xfrm>
              <a:off x="7384300" y="792160"/>
              <a:ext cx="0" cy="554398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AACA12-AE38-4E57-BB7E-E147AEC6FC81}"/>
                </a:ext>
              </a:extLst>
            </p:cNvPr>
            <p:cNvSpPr txBox="1"/>
            <p:nvPr/>
          </p:nvSpPr>
          <p:spPr>
            <a:xfrm>
              <a:off x="4527804" y="1043865"/>
              <a:ext cx="2493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/>
                <a:t>Contact Us</a:t>
              </a:r>
              <a:endParaRPr lang="en-CA" sz="1400" b="1" baseline="30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2DDF9D-B3AA-443D-8ADD-61C0BE618F9E}"/>
                </a:ext>
              </a:extLst>
            </p:cNvPr>
            <p:cNvSpPr txBox="1"/>
            <p:nvPr/>
          </p:nvSpPr>
          <p:spPr>
            <a:xfrm>
              <a:off x="4245708" y="1847222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0D932F-56FA-4780-8C90-770B8B634529}"/>
                </a:ext>
              </a:extLst>
            </p:cNvPr>
            <p:cNvSpPr txBox="1"/>
            <p:nvPr/>
          </p:nvSpPr>
          <p:spPr>
            <a:xfrm>
              <a:off x="4245708" y="2603143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7BE388-E035-4E77-B713-33A7C55A8E32}"/>
                </a:ext>
              </a:extLst>
            </p:cNvPr>
            <p:cNvSpPr txBox="1"/>
            <p:nvPr/>
          </p:nvSpPr>
          <p:spPr>
            <a:xfrm>
              <a:off x="4217340" y="155667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Name *</a:t>
              </a:r>
              <a:endParaRPr lang="en-CA" sz="1100" b="1" baseline="300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AEEA7F2-FBC7-4109-A890-63F62F8065D1}"/>
                </a:ext>
              </a:extLst>
            </p:cNvPr>
            <p:cNvSpPr/>
            <p:nvPr/>
          </p:nvSpPr>
          <p:spPr>
            <a:xfrm>
              <a:off x="4950662" y="6416844"/>
              <a:ext cx="1581150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Send Message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A76CAD-9097-4CE9-9957-CD4F52940A38}"/>
                </a:ext>
              </a:extLst>
            </p:cNvPr>
            <p:cNvSpPr txBox="1"/>
            <p:nvPr/>
          </p:nvSpPr>
          <p:spPr>
            <a:xfrm>
              <a:off x="4217339" y="2335756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Email address *</a:t>
              </a:r>
              <a:endParaRPr lang="en-CA" sz="1100" b="1" baseline="30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E9B97DE-DB09-4911-BF5D-EF8640DB4627}"/>
                </a:ext>
              </a:extLst>
            </p:cNvPr>
            <p:cNvSpPr txBox="1"/>
            <p:nvPr/>
          </p:nvSpPr>
          <p:spPr>
            <a:xfrm>
              <a:off x="4217338" y="304232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Message</a:t>
              </a:r>
              <a:endParaRPr lang="en-CA" sz="1100" b="1" baseline="3000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7744787-1E64-4C21-B850-AEE744310F32}"/>
                </a:ext>
              </a:extLst>
            </p:cNvPr>
            <p:cNvSpPr/>
            <p:nvPr/>
          </p:nvSpPr>
          <p:spPr>
            <a:xfrm>
              <a:off x="4255268" y="3317483"/>
              <a:ext cx="2971938" cy="16643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121EEC-7359-4322-957F-8C52EE57ACBD}"/>
              </a:ext>
            </a:extLst>
          </p:cNvPr>
          <p:cNvGrpSpPr>
            <a:grpSpLocks noChangeAspect="1"/>
          </p:cNvGrpSpPr>
          <p:nvPr/>
        </p:nvGrpSpPr>
        <p:grpSpPr>
          <a:xfrm>
            <a:off x="4533932" y="62729"/>
            <a:ext cx="216000" cy="216000"/>
            <a:chOff x="4502030" y="80481"/>
            <a:chExt cx="216000" cy="216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8057BA2-336C-4E2E-B1D1-52CC793922CD}"/>
                </a:ext>
              </a:extLst>
            </p:cNvPr>
            <p:cNvSpPr/>
            <p:nvPr/>
          </p:nvSpPr>
          <p:spPr>
            <a:xfrm>
              <a:off x="4502030" y="80481"/>
              <a:ext cx="216000" cy="216000"/>
            </a:xfrm>
            <a:prstGeom prst="ellips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sp>
          <p:nvSpPr>
            <p:cNvPr id="29" name="Multiplication Sign 28">
              <a:extLst>
                <a:ext uri="{FF2B5EF4-FFF2-40B4-BE49-F238E27FC236}">
                  <a16:creationId xmlns:a16="http://schemas.microsoft.com/office/drawing/2014/main" id="{9BB33A45-47B4-464C-8D03-4E886EB20802}"/>
                </a:ext>
              </a:extLst>
            </p:cNvPr>
            <p:cNvSpPr/>
            <p:nvPr/>
          </p:nvSpPr>
          <p:spPr>
            <a:xfrm>
              <a:off x="4520030" y="98481"/>
              <a:ext cx="180000" cy="180000"/>
            </a:xfrm>
            <a:prstGeom prst="mathMultiply">
              <a:avLst>
                <a:gd name="adj1" fmla="val 114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DC03ADD-A69E-40BA-BA7D-E534E3FDD7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699152-4031-40D5-BBB3-ECB48259E42B}"/>
              </a:ext>
            </a:extLst>
          </p:cNvPr>
          <p:cNvGrpSpPr/>
          <p:nvPr/>
        </p:nvGrpSpPr>
        <p:grpSpPr>
          <a:xfrm>
            <a:off x="3638432" y="653503"/>
            <a:ext cx="4915136" cy="1267748"/>
            <a:chOff x="2326280" y="2409803"/>
            <a:chExt cx="7466321" cy="203839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1E6118-EDAA-41FF-9E6D-F689A52AF63E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13EEC6-0630-41D8-9B29-4B7556C67F04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Message sent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DB4602-1E68-4BBF-AAFB-5ABEA39AF1FD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66E793-F2A1-403C-9A90-17890F59C340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964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/>
                <a:t>Your message has been sent to ESAT team.</a:t>
              </a:r>
            </a:p>
            <a:p>
              <a:endParaRPr lang="en-CA" sz="1100" dirty="0"/>
            </a:p>
            <a:p>
              <a:r>
                <a:rPr lang="en-CA" sz="1100" dirty="0"/>
                <a:t>We will respond as soon as possible. </a:t>
              </a:r>
              <a:endParaRPr lang="en-CA" sz="16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4138BC4-85C3-4944-B35B-D0BE12F81A70}"/>
                </a:ext>
              </a:extLst>
            </p:cNvPr>
            <p:cNvSpPr/>
            <p:nvPr/>
          </p:nvSpPr>
          <p:spPr>
            <a:xfrm>
              <a:off x="8393380" y="3986076"/>
              <a:ext cx="123899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Dismiss</a:t>
              </a:r>
              <a:endParaRPr lang="en-C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80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362687"/>
            <a:ext cx="12192000" cy="64953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-8251" y="362687"/>
            <a:ext cx="3286126" cy="649531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83109" y="1866183"/>
            <a:ext cx="2719908" cy="266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698331" y="2682039"/>
            <a:ext cx="0" cy="18302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719740" y="1824427"/>
            <a:ext cx="300082" cy="349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839496" y="2682039"/>
            <a:ext cx="0" cy="18302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9259192"/>
              </p:ext>
            </p:extLst>
          </p:nvPr>
        </p:nvGraphicFramePr>
        <p:xfrm>
          <a:off x="3286126" y="362687"/>
          <a:ext cx="8905875" cy="6495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A9F695F2-3F9E-4720-8C26-A92FD7D7E77C}"/>
              </a:ext>
            </a:extLst>
          </p:cNvPr>
          <p:cNvGrpSpPr/>
          <p:nvPr/>
        </p:nvGrpSpPr>
        <p:grpSpPr>
          <a:xfrm>
            <a:off x="6888471" y="5929632"/>
            <a:ext cx="2891602" cy="268173"/>
            <a:chOff x="5401504" y="1758699"/>
            <a:chExt cx="3078377" cy="4246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81B71F-B08F-48E2-8282-28E3C7A7C2CA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On-site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BF0E0C0-ED7A-4D25-B52F-0B97ADD42E37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1112953"/>
            <a:ext cx="0" cy="525079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D77ABD3-8466-4513-8045-472A1ADE7D8B}"/>
              </a:ext>
            </a:extLst>
          </p:cNvPr>
          <p:cNvSpPr txBox="1"/>
          <p:nvPr/>
        </p:nvSpPr>
        <p:spPr>
          <a:xfrm>
            <a:off x="429630" y="1351347"/>
            <a:ext cx="2493818" cy="320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/>
        </p:nvGraphicFramePr>
        <p:xfrm>
          <a:off x="283108" y="2302000"/>
          <a:ext cx="2786863" cy="3427057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</a:tbl>
          </a:graphicData>
        </a:graphic>
      </p:graphicFrame>
      <p:sp>
        <p:nvSpPr>
          <p:cNvPr id="44" name="Rectangle 43">
            <a:extLst>
              <a:ext uri="{FF2B5EF4-FFF2-40B4-BE49-F238E27FC236}">
                <a16:creationId xmlns:a16="http://schemas.microsoft.com/office/drawing/2014/main" id="{430C11E5-2134-456C-8FA3-B027CA93780B}"/>
              </a:ext>
            </a:extLst>
          </p:cNvPr>
          <p:cNvSpPr/>
          <p:nvPr/>
        </p:nvSpPr>
        <p:spPr>
          <a:xfrm>
            <a:off x="8251" y="362687"/>
            <a:ext cx="12192000" cy="6495313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E669B18-4C47-46B9-8960-ACD7173491EE}"/>
              </a:ext>
            </a:extLst>
          </p:cNvPr>
          <p:cNvGrpSpPr/>
          <p:nvPr/>
        </p:nvGrpSpPr>
        <p:grpSpPr>
          <a:xfrm>
            <a:off x="3638432" y="981629"/>
            <a:ext cx="4915136" cy="1200703"/>
            <a:chOff x="2326280" y="2409803"/>
            <a:chExt cx="7466321" cy="203839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9B5488D-7BCA-4684-936A-EB1F2ED45020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6BC2C41-CC0A-4090-B815-7D857390F94A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Reminder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0FC9BA-D5A6-49F7-8FD0-388CBE82FB56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38769B-A28C-471E-98CE-AAC1DEBC03E3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964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/>
                <a:t>You haven’t create any project yet.</a:t>
              </a:r>
            </a:p>
            <a:p>
              <a:endParaRPr lang="en-CA" sz="1100" dirty="0"/>
            </a:p>
            <a:p>
              <a:r>
                <a:rPr lang="en-CA" sz="1100" dirty="0"/>
                <a:t>Press OK to create a new project</a:t>
              </a:r>
              <a:endParaRPr lang="en-CA" sz="16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A7DA90-B521-4324-B962-8B1562324BF3}"/>
                </a:ext>
              </a:extLst>
            </p:cNvPr>
            <p:cNvSpPr/>
            <p:nvPr/>
          </p:nvSpPr>
          <p:spPr>
            <a:xfrm>
              <a:off x="8393380" y="3986076"/>
              <a:ext cx="123899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OK</a:t>
              </a:r>
              <a:endParaRPr lang="en-CA" sz="1400" dirty="0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F4A495C5-1FBD-414C-8E1E-F858AF44E282}"/>
              </a:ext>
            </a:extLst>
          </p:cNvPr>
          <p:cNvSpPr/>
          <p:nvPr/>
        </p:nvSpPr>
        <p:spPr>
          <a:xfrm>
            <a:off x="9003703" y="2188932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If no project has been created. System will remind user to create one.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7CA8647-69CC-43D5-B8AF-0B75B911E279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C51542A-B2F9-42ED-84D4-2057D95F6EC5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9" name="Picture 2" descr="Related image">
              <a:extLst>
                <a:ext uri="{FF2B5EF4-FFF2-40B4-BE49-F238E27FC236}">
                  <a16:creationId xmlns:a16="http://schemas.microsoft.com/office/drawing/2014/main" id="{83DBA859-2D1D-4F72-8E95-163557442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7F5267A-6BBF-4833-838B-C1915F1C7953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31" name="Graphic 30" descr="Smiling face with no fill">
              <a:extLst>
                <a:ext uri="{FF2B5EF4-FFF2-40B4-BE49-F238E27FC236}">
                  <a16:creationId xmlns:a16="http://schemas.microsoft.com/office/drawing/2014/main" id="{911A6BE5-09F5-40E2-9AB6-C064ABC2A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38" name="Graphic 37" descr="Question mark">
              <a:extLst>
                <a:ext uri="{FF2B5EF4-FFF2-40B4-BE49-F238E27FC236}">
                  <a16:creationId xmlns:a16="http://schemas.microsoft.com/office/drawing/2014/main" id="{070E6BD7-C83F-478D-AFA9-AF144B610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67C59C0-DEA4-421B-B953-B70212C50499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C360EEB-BC2C-4E71-B566-F95FC4434146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9C8C39C-AB91-4984-9591-619427A00978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Overview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640E8B-EB4A-46F6-9CFF-6AC07D496387}"/>
                </a:ext>
              </a:extLst>
            </p:cNvPr>
            <p:cNvSpPr txBox="1"/>
            <p:nvPr/>
          </p:nvSpPr>
          <p:spPr>
            <a:xfrm>
              <a:off x="3385697" y="25568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380092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362687"/>
            <a:ext cx="12192000" cy="64953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0" y="362687"/>
            <a:ext cx="3286126" cy="649531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34144" y="1082329"/>
            <a:ext cx="2719908" cy="266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EDC4FB-01DE-4349-A8E8-DE3C39E80493}"/>
              </a:ext>
            </a:extLst>
          </p:cNvPr>
          <p:cNvSpPr txBox="1"/>
          <p:nvPr/>
        </p:nvSpPr>
        <p:spPr>
          <a:xfrm>
            <a:off x="380665" y="567493"/>
            <a:ext cx="2493818" cy="320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700621"/>
              </p:ext>
            </p:extLst>
          </p:nvPr>
        </p:nvGraphicFramePr>
        <p:xfrm>
          <a:off x="234143" y="1518146"/>
          <a:ext cx="2786863" cy="382170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 on-site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Farm cost minimum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carbon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drought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  <a:tr h="394651">
                <a:tc>
                  <a:txBody>
                    <a:bodyPr/>
                    <a:lstStyle/>
                    <a:p>
                      <a:r>
                        <a:rPr lang="en-CA" sz="8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4121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692831" y="1683098"/>
            <a:ext cx="0" cy="18302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670775" y="1040573"/>
            <a:ext cx="300082" cy="349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447631" y="1683098"/>
            <a:ext cx="0" cy="18302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0253420"/>
              </p:ext>
            </p:extLst>
          </p:nvPr>
        </p:nvGraphicFramePr>
        <p:xfrm>
          <a:off x="3286126" y="362687"/>
          <a:ext cx="8905875" cy="6495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1112953"/>
            <a:ext cx="0" cy="525079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8AE485C5-9993-4E55-AEE8-1E264236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4067" y="2157742"/>
            <a:ext cx="252000" cy="238673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6A7D99-CB93-43A0-879C-3D6779ED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78" y="2160096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248BC8D-BB5D-43FC-9692-88AA35837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4067" y="2794983"/>
            <a:ext cx="252000" cy="238673"/>
          </a:xfrm>
          <a:prstGeom prst="rect">
            <a:avLst/>
          </a:prstGeom>
        </p:spPr>
      </p:pic>
      <p:pic>
        <p:nvPicPr>
          <p:cNvPr id="51" name="Picture 8" descr="Related image">
            <a:extLst>
              <a:ext uri="{FF2B5EF4-FFF2-40B4-BE49-F238E27FC236}">
                <a16:creationId xmlns:a16="http://schemas.microsoft.com/office/drawing/2014/main" id="{D9B415A3-6314-48D0-BE46-97B8D145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78" y="2797338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2824B557-CA87-4182-95B1-94B05DACF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7135" y="3403333"/>
            <a:ext cx="252000" cy="238673"/>
          </a:xfrm>
          <a:prstGeom prst="rect">
            <a:avLst/>
          </a:prstGeom>
        </p:spPr>
      </p:pic>
      <p:pic>
        <p:nvPicPr>
          <p:cNvPr id="53" name="Picture 8" descr="Related image">
            <a:extLst>
              <a:ext uri="{FF2B5EF4-FFF2-40B4-BE49-F238E27FC236}">
                <a16:creationId xmlns:a16="http://schemas.microsoft.com/office/drawing/2014/main" id="{AC23DD7C-A62B-4633-ACAA-F8A6A821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146" y="3405688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4B3A3389-85D6-4CEF-939A-9BD19557E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5858" y="4018750"/>
            <a:ext cx="252000" cy="238673"/>
          </a:xfrm>
          <a:prstGeom prst="rect">
            <a:avLst/>
          </a:prstGeom>
        </p:spPr>
      </p:pic>
      <p:pic>
        <p:nvPicPr>
          <p:cNvPr id="55" name="Picture 8" descr="Related image">
            <a:extLst>
              <a:ext uri="{FF2B5EF4-FFF2-40B4-BE49-F238E27FC236}">
                <a16:creationId xmlns:a16="http://schemas.microsoft.com/office/drawing/2014/main" id="{E3949D63-8ED2-4B8F-8D94-F0F5DC63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69" y="4021104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91D6045-D4EC-47CD-B8F3-8999A329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5858" y="4548560"/>
            <a:ext cx="252000" cy="238673"/>
          </a:xfrm>
          <a:prstGeom prst="rect">
            <a:avLst/>
          </a:prstGeom>
        </p:spPr>
      </p:pic>
      <p:pic>
        <p:nvPicPr>
          <p:cNvPr id="57" name="Picture 8" descr="Related image">
            <a:extLst>
              <a:ext uri="{FF2B5EF4-FFF2-40B4-BE49-F238E27FC236}">
                <a16:creationId xmlns:a16="http://schemas.microsoft.com/office/drawing/2014/main" id="{FC393B40-66EF-4032-819D-740418D4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69" y="4550915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8BB5EDC-7F07-44F9-9639-AE425DEA8F07}"/>
              </a:ext>
            </a:extLst>
          </p:cNvPr>
          <p:cNvGrpSpPr/>
          <p:nvPr/>
        </p:nvGrpSpPr>
        <p:grpSpPr>
          <a:xfrm>
            <a:off x="6888471" y="5929632"/>
            <a:ext cx="2891602" cy="268173"/>
            <a:chOff x="5401504" y="1758699"/>
            <a:chExt cx="3078377" cy="4246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842303-B4D5-4CF3-96E5-ACDF121CC6C1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On-site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B463F785-72FF-4F98-AE01-BCF8371E1F9D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9FA9A17-A771-47AA-931F-F6C39AB2E129}"/>
              </a:ext>
            </a:extLst>
          </p:cNvPr>
          <p:cNvSpPr/>
          <p:nvPr/>
        </p:nvSpPr>
        <p:spPr>
          <a:xfrm>
            <a:off x="8703428" y="1009510"/>
            <a:ext cx="3223452" cy="9986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Farmer user projects are always based on same baseline.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Only on-site effectiveness is allowed to compare between different project.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So all project will be map on this chart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CBC63DE-FA60-4A39-82DA-38FFA8209356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0B65EB-B42B-40D0-B661-F6989317C4D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7" name="Picture 2" descr="Related image">
              <a:extLst>
                <a:ext uri="{FF2B5EF4-FFF2-40B4-BE49-F238E27FC236}">
                  <a16:creationId xmlns:a16="http://schemas.microsoft.com/office/drawing/2014/main" id="{0F7AF93A-37A7-40A5-9F2A-E370CC746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6718C96-8223-44AD-9D64-91112A3BC96F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49" name="Graphic 48" descr="Smiling face with no fill">
              <a:extLst>
                <a:ext uri="{FF2B5EF4-FFF2-40B4-BE49-F238E27FC236}">
                  <a16:creationId xmlns:a16="http://schemas.microsoft.com/office/drawing/2014/main" id="{AC443AFD-7E00-4AF3-AA8C-C131E083C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58" name="Graphic 57" descr="Question mark">
              <a:extLst>
                <a:ext uri="{FF2B5EF4-FFF2-40B4-BE49-F238E27FC236}">
                  <a16:creationId xmlns:a16="http://schemas.microsoft.com/office/drawing/2014/main" id="{CB8BB6F0-BC0C-4F1B-9483-6956454AA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F1F6299-331D-4F15-B345-2D17172D256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E4DBF86-FCD9-4BC7-853C-F64BB13ED5D5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057D6-0158-4680-87F0-6C08076186D6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Overview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5842076-6831-4572-87AD-2A38BE354452}"/>
                </a:ext>
              </a:extLst>
            </p:cNvPr>
            <p:cNvSpPr txBox="1"/>
            <p:nvPr/>
          </p:nvSpPr>
          <p:spPr>
            <a:xfrm>
              <a:off x="3385697" y="25568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026055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362687"/>
            <a:ext cx="12192000" cy="64953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0" y="362687"/>
            <a:ext cx="3286126" cy="649531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34144" y="1082329"/>
            <a:ext cx="2719908" cy="266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EDC4FB-01DE-4349-A8E8-DE3C39E80493}"/>
              </a:ext>
            </a:extLst>
          </p:cNvPr>
          <p:cNvSpPr txBox="1"/>
          <p:nvPr/>
        </p:nvSpPr>
        <p:spPr>
          <a:xfrm>
            <a:off x="380665" y="567493"/>
            <a:ext cx="2493818" cy="320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/>
        </p:nvGraphicFramePr>
        <p:xfrm>
          <a:off x="234143" y="1518146"/>
          <a:ext cx="2786863" cy="382170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 on-site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Farm cost minimum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carbon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drought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  <a:tr h="394651">
                <a:tc>
                  <a:txBody>
                    <a:bodyPr/>
                    <a:lstStyle/>
                    <a:p>
                      <a:r>
                        <a:rPr lang="en-CA" sz="8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4121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692831" y="1683098"/>
            <a:ext cx="0" cy="18302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670775" y="1040573"/>
            <a:ext cx="300082" cy="349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447631" y="1683098"/>
            <a:ext cx="0" cy="18302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/>
        </p:nvGraphicFramePr>
        <p:xfrm>
          <a:off x="3286126" y="362687"/>
          <a:ext cx="8905875" cy="6495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1112953"/>
            <a:ext cx="0" cy="525079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8AE485C5-9993-4E55-AEE8-1E264236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4067" y="2157742"/>
            <a:ext cx="252000" cy="238673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6A7D99-CB93-43A0-879C-3D6779ED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78" y="2160096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248BC8D-BB5D-43FC-9692-88AA35837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4067" y="2794983"/>
            <a:ext cx="252000" cy="238673"/>
          </a:xfrm>
          <a:prstGeom prst="rect">
            <a:avLst/>
          </a:prstGeom>
        </p:spPr>
      </p:pic>
      <p:pic>
        <p:nvPicPr>
          <p:cNvPr id="51" name="Picture 8" descr="Related image">
            <a:extLst>
              <a:ext uri="{FF2B5EF4-FFF2-40B4-BE49-F238E27FC236}">
                <a16:creationId xmlns:a16="http://schemas.microsoft.com/office/drawing/2014/main" id="{D9B415A3-6314-48D0-BE46-97B8D145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78" y="2797338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2824B557-CA87-4182-95B1-94B05DACF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7135" y="3403333"/>
            <a:ext cx="252000" cy="238673"/>
          </a:xfrm>
          <a:prstGeom prst="rect">
            <a:avLst/>
          </a:prstGeom>
        </p:spPr>
      </p:pic>
      <p:pic>
        <p:nvPicPr>
          <p:cNvPr id="53" name="Picture 8" descr="Related image">
            <a:extLst>
              <a:ext uri="{FF2B5EF4-FFF2-40B4-BE49-F238E27FC236}">
                <a16:creationId xmlns:a16="http://schemas.microsoft.com/office/drawing/2014/main" id="{AC23DD7C-A62B-4633-ACAA-F8A6A821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146" y="3405688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4B3A3389-85D6-4CEF-939A-9BD19557E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5858" y="4018750"/>
            <a:ext cx="252000" cy="238673"/>
          </a:xfrm>
          <a:prstGeom prst="rect">
            <a:avLst/>
          </a:prstGeom>
        </p:spPr>
      </p:pic>
      <p:pic>
        <p:nvPicPr>
          <p:cNvPr id="55" name="Picture 8" descr="Related image">
            <a:extLst>
              <a:ext uri="{FF2B5EF4-FFF2-40B4-BE49-F238E27FC236}">
                <a16:creationId xmlns:a16="http://schemas.microsoft.com/office/drawing/2014/main" id="{E3949D63-8ED2-4B8F-8D94-F0F5DC63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69" y="4021104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91D6045-D4EC-47CD-B8F3-8999A329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5858" y="4548560"/>
            <a:ext cx="252000" cy="238673"/>
          </a:xfrm>
          <a:prstGeom prst="rect">
            <a:avLst/>
          </a:prstGeom>
        </p:spPr>
      </p:pic>
      <p:pic>
        <p:nvPicPr>
          <p:cNvPr id="57" name="Picture 8" descr="Related image">
            <a:extLst>
              <a:ext uri="{FF2B5EF4-FFF2-40B4-BE49-F238E27FC236}">
                <a16:creationId xmlns:a16="http://schemas.microsoft.com/office/drawing/2014/main" id="{FC393B40-66EF-4032-819D-740418D4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69" y="4550915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8BB5EDC-7F07-44F9-9639-AE425DEA8F07}"/>
              </a:ext>
            </a:extLst>
          </p:cNvPr>
          <p:cNvGrpSpPr/>
          <p:nvPr/>
        </p:nvGrpSpPr>
        <p:grpSpPr>
          <a:xfrm>
            <a:off x="6888471" y="5929632"/>
            <a:ext cx="2891602" cy="268173"/>
            <a:chOff x="5401504" y="1758699"/>
            <a:chExt cx="3078377" cy="4246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842303-B4D5-4CF3-96E5-ACDF121CC6C1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On-site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B463F785-72FF-4F98-AE01-BCF8371E1F9D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9FA9A17-A771-47AA-931F-F6C39AB2E129}"/>
              </a:ext>
            </a:extLst>
          </p:cNvPr>
          <p:cNvSpPr/>
          <p:nvPr/>
        </p:nvSpPr>
        <p:spPr>
          <a:xfrm>
            <a:off x="8703428" y="1009510"/>
            <a:ext cx="3223452" cy="9986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Farmer user projects are always based on same baseline.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Only on-site effectiveness is allowed to compare between different project.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So all project will be map on this chart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973DAC-A5E3-43C2-9A72-1DDE688BFF6A}"/>
              </a:ext>
            </a:extLst>
          </p:cNvPr>
          <p:cNvSpPr/>
          <p:nvPr/>
        </p:nvSpPr>
        <p:spPr>
          <a:xfrm>
            <a:off x="-9007" y="362687"/>
            <a:ext cx="12192000" cy="6495313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00F312E-3C4B-42E9-8487-D3724AD2FECC}"/>
              </a:ext>
            </a:extLst>
          </p:cNvPr>
          <p:cNvGrpSpPr/>
          <p:nvPr/>
        </p:nvGrpSpPr>
        <p:grpSpPr>
          <a:xfrm>
            <a:off x="2507945" y="1894532"/>
            <a:ext cx="7466321" cy="2530084"/>
            <a:chOff x="2326280" y="2409805"/>
            <a:chExt cx="7466321" cy="267135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9C73A66-4425-42A8-AC8C-6F69913C543D}"/>
                </a:ext>
              </a:extLst>
            </p:cNvPr>
            <p:cNvSpPr/>
            <p:nvPr/>
          </p:nvSpPr>
          <p:spPr>
            <a:xfrm>
              <a:off x="2326281" y="2411083"/>
              <a:ext cx="7453788" cy="26700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1CB659D-3CCB-48F1-8D6D-9A801337FD5B}"/>
                </a:ext>
              </a:extLst>
            </p:cNvPr>
            <p:cNvSpPr/>
            <p:nvPr/>
          </p:nvSpPr>
          <p:spPr>
            <a:xfrm>
              <a:off x="2326280" y="2409805"/>
              <a:ext cx="7453787" cy="2711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400" dirty="0"/>
                <a:t>Add new project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2BEFB2E-BFEA-4D72-969F-E38C65B29156}"/>
                </a:ext>
              </a:extLst>
            </p:cNvPr>
            <p:cNvSpPr/>
            <p:nvPr/>
          </p:nvSpPr>
          <p:spPr>
            <a:xfrm>
              <a:off x="9537582" y="2409805"/>
              <a:ext cx="255019" cy="26155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29A361-6C62-43E7-84A3-B6DA706F1F47}"/>
                </a:ext>
              </a:extLst>
            </p:cNvPr>
            <p:cNvSpPr txBox="1"/>
            <p:nvPr/>
          </p:nvSpPr>
          <p:spPr>
            <a:xfrm>
              <a:off x="2479614" y="2769421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Title</a:t>
              </a:r>
              <a:endParaRPr lang="en-CA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21BD16F-6076-4CE9-BCD8-294895A9D9FE}"/>
                </a:ext>
              </a:extLst>
            </p:cNvPr>
            <p:cNvSpPr txBox="1"/>
            <p:nvPr/>
          </p:nvSpPr>
          <p:spPr>
            <a:xfrm>
              <a:off x="2479613" y="3101149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Description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C75561B-D5E1-4F3E-A315-C04FCDF321D7}"/>
                </a:ext>
              </a:extLst>
            </p:cNvPr>
            <p:cNvSpPr/>
            <p:nvPr/>
          </p:nvSpPr>
          <p:spPr>
            <a:xfrm>
              <a:off x="3428028" y="2769421"/>
              <a:ext cx="6064035" cy="27839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CA" sz="1200" dirty="0"/>
                <a:t>Test project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CC5AB17-F91D-4097-956A-83EBBD5730AE}"/>
                </a:ext>
              </a:extLst>
            </p:cNvPr>
            <p:cNvSpPr/>
            <p:nvPr/>
          </p:nvSpPr>
          <p:spPr>
            <a:xfrm>
              <a:off x="3428028" y="3185794"/>
              <a:ext cx="6064035" cy="862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CA" sz="1200" dirty="0"/>
                <a:t>This is a test project created by Shawn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681AACE-A727-49E4-AA44-A607BFCBB391}"/>
                </a:ext>
              </a:extLst>
            </p:cNvPr>
            <p:cNvSpPr/>
            <p:nvPr/>
          </p:nvSpPr>
          <p:spPr>
            <a:xfrm>
              <a:off x="7449878" y="4655386"/>
              <a:ext cx="929085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Add</a:t>
              </a:r>
              <a:endParaRPr lang="en-CA" sz="1600" b="1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B0C83DE-5086-49D1-A2BE-1F954041D085}"/>
                </a:ext>
              </a:extLst>
            </p:cNvPr>
            <p:cNvSpPr/>
            <p:nvPr/>
          </p:nvSpPr>
          <p:spPr>
            <a:xfrm>
              <a:off x="8544909" y="4655386"/>
              <a:ext cx="929085" cy="28115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Cancel</a:t>
              </a:r>
              <a:endParaRPr lang="en-CA" sz="1600" b="1" dirty="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96E0848-4CCE-451F-ACA9-6FFFBDAABB99}"/>
                </a:ext>
              </a:extLst>
            </p:cNvPr>
            <p:cNvGrpSpPr/>
            <p:nvPr/>
          </p:nvGrpSpPr>
          <p:grpSpPr>
            <a:xfrm>
              <a:off x="3422412" y="4298561"/>
              <a:ext cx="1850913" cy="283147"/>
              <a:chOff x="5802488" y="1758699"/>
              <a:chExt cx="2677390" cy="424692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448F774-E891-4226-A9C1-E80A33D9DE08}"/>
                  </a:ext>
                </a:extLst>
              </p:cNvPr>
              <p:cNvSpPr/>
              <p:nvPr/>
            </p:nvSpPr>
            <p:spPr>
              <a:xfrm>
                <a:off x="5802488" y="1758699"/>
                <a:ext cx="267739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Field BMP scale drop list</a:t>
                </a:r>
              </a:p>
            </p:txBody>
          </p:sp>
          <p:sp>
            <p:nvSpPr>
              <p:cNvPr id="67" name="Isosceles Triangle 66">
                <a:extLst>
                  <a:ext uri="{FF2B5EF4-FFF2-40B4-BE49-F238E27FC236}">
                    <a16:creationId xmlns:a16="http://schemas.microsoft.com/office/drawing/2014/main" id="{CBDF1FD1-0646-416F-8E5E-B7759BBDEEB6}"/>
                  </a:ext>
                </a:extLst>
              </p:cNvPr>
              <p:cNvSpPr/>
              <p:nvPr/>
            </p:nvSpPr>
            <p:spPr>
              <a:xfrm rot="10800000">
                <a:off x="8159914" y="1887251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FD7519E-501D-49E9-BFBF-B9A796B35D4B}"/>
                </a:ext>
              </a:extLst>
            </p:cNvPr>
            <p:cNvSpPr txBox="1"/>
            <p:nvPr/>
          </p:nvSpPr>
          <p:spPr>
            <a:xfrm>
              <a:off x="2450657" y="4269803"/>
              <a:ext cx="1091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BMP Scale </a:t>
              </a:r>
              <a:r>
                <a:rPr lang="en-CA" sz="1200" b="1" baseline="30000" dirty="0"/>
                <a:t>(?)</a:t>
              </a:r>
              <a:endParaRPr lang="en-CA" sz="12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EE6B9DE-FA6F-4773-A225-26456098C9FD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DD233B0-61B6-4835-BD9C-8AB71A7A6049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0" name="Picture 2" descr="Related image">
              <a:extLst>
                <a:ext uri="{FF2B5EF4-FFF2-40B4-BE49-F238E27FC236}">
                  <a16:creationId xmlns:a16="http://schemas.microsoft.com/office/drawing/2014/main" id="{C7330694-C9D2-445D-9CE7-D39DA5AB2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A278A9F-0F56-41AA-8F15-2D0FCD997A48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72" name="Graphic 71" descr="Smiling face with no fill">
              <a:extLst>
                <a:ext uri="{FF2B5EF4-FFF2-40B4-BE49-F238E27FC236}">
                  <a16:creationId xmlns:a16="http://schemas.microsoft.com/office/drawing/2014/main" id="{50C31414-257E-471D-859C-99507605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73" name="Graphic 72" descr="Question mark">
              <a:extLst>
                <a:ext uri="{FF2B5EF4-FFF2-40B4-BE49-F238E27FC236}">
                  <a16:creationId xmlns:a16="http://schemas.microsoft.com/office/drawing/2014/main" id="{71FEF184-F9AD-4A99-B5D1-19027B99E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7A245A3-09BF-4455-82A0-EF7916B6359F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DDE3013-1811-44E3-B33E-CE21F98EECC0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7411080-1AC3-4B93-861A-563A7923C421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Overview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F37D92E-AEA2-4D2E-BF4E-DFB8C1C5C152}"/>
                </a:ext>
              </a:extLst>
            </p:cNvPr>
            <p:cNvSpPr txBox="1"/>
            <p:nvPr/>
          </p:nvSpPr>
          <p:spPr>
            <a:xfrm>
              <a:off x="3385697" y="25568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59338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Ray’s farm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1164409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6724B4EC-D67D-440E-AFD5-32274BFA7431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3DA6531A-5B16-408C-A31B-1160155B5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507422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80" name="TextBox 179">
            <a:extLst>
              <a:ext uri="{FF2B5EF4-FFF2-40B4-BE49-F238E27FC236}">
                <a16:creationId xmlns:a16="http://schemas.microsoft.com/office/drawing/2014/main" id="{87C2E434-693C-4787-A9E6-6974A5B13771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Farm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2D1FC62-234F-46AC-9E7F-3A847EEB41AD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0BFE055-EC62-4802-9458-8404B2669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063853"/>
              </p:ext>
            </p:extLst>
          </p:nvPr>
        </p:nvGraphicFramePr>
        <p:xfrm>
          <a:off x="2090633" y="4918475"/>
          <a:ext cx="7769731" cy="19088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28742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1435723812"/>
                    </a:ext>
                  </a:extLst>
                </a:gridCol>
                <a:gridCol w="535071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684129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516339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66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98" name="Group 97">
            <a:extLst>
              <a:ext uri="{FF2B5EF4-FFF2-40B4-BE49-F238E27FC236}">
                <a16:creationId xmlns:a16="http://schemas.microsoft.com/office/drawing/2014/main" id="{D6977919-B90F-40F9-ADB3-7C91FCF7587B}"/>
              </a:ext>
            </a:extLst>
          </p:cNvPr>
          <p:cNvGrpSpPr/>
          <p:nvPr/>
        </p:nvGrpSpPr>
        <p:grpSpPr>
          <a:xfrm>
            <a:off x="3249308" y="1110483"/>
            <a:ext cx="3437456" cy="3489079"/>
            <a:chOff x="3572343" y="1095315"/>
            <a:chExt cx="3437456" cy="3489079"/>
          </a:xfrm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B06C64E-A5B5-4B51-9E35-6A8C106AC3BD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88A7CDA-D064-4D4B-AA39-571A28D33254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3EC2ED1-A62A-4B39-9E37-998A7D6E2A84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5CFB40B-CA59-43A7-BB9C-490B2CC01BF7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FA0EB58-7114-4F7F-8AC5-C0C0C050261D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5F380F4-A5AE-456C-8393-C436FDBE4DBF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B805ABD-939D-4099-A66C-9677EBBB5696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2767AE1-7D55-47EE-AA57-17034A8E2E53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FE123B2-394A-4FFD-87FF-1017C884D4B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32966AF-C45A-4FF7-B028-EBF4349266F4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557DFEB-7981-4857-B18B-FB5F2760FEF2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solidFill>
              <a:srgbClr val="5B9BD5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55E7D21-0C11-4529-B7FE-6DEF756E0E87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85DDBB3-2D22-4620-8F71-6354FB31143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6AC258-C823-4679-83DD-0DD9D56C9A46}"/>
              </a:ext>
            </a:extLst>
          </p:cNvPr>
          <p:cNvGrpSpPr/>
          <p:nvPr/>
        </p:nvGrpSpPr>
        <p:grpSpPr>
          <a:xfrm>
            <a:off x="6911382" y="433468"/>
            <a:ext cx="1218677" cy="205437"/>
            <a:chOff x="6528872" y="1807230"/>
            <a:chExt cx="1795701" cy="44921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5AD9170-0CFA-4D0E-BEE8-048286A1A269}"/>
                </a:ext>
              </a:extLst>
            </p:cNvPr>
            <p:cNvSpPr/>
            <p:nvPr/>
          </p:nvSpPr>
          <p:spPr>
            <a:xfrm>
              <a:off x="6528872" y="1807230"/>
              <a:ext cx="1795701" cy="4492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1414192-DA5D-4CAE-A09E-80B20A31D1A2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AF401649-A047-461C-8062-4F604D9C9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016159"/>
              </p:ext>
            </p:extLst>
          </p:nvPr>
        </p:nvGraphicFramePr>
        <p:xfrm>
          <a:off x="6914359" y="638906"/>
          <a:ext cx="1218677" cy="8973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1899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6778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/>
                        <a:t>         Watershed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Stream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</a:t>
                      </a:r>
                      <a:r>
                        <a:rPr lang="en-CA" sz="800" dirty="0"/>
                        <a:t>LSD or Parcel</a:t>
                      </a:r>
                      <a:endParaRPr lang="en-CA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1E27C640-6AEA-467F-8EDC-FA26BEA71F6F}"/>
              </a:ext>
            </a:extLst>
          </p:cNvPr>
          <p:cNvSpPr/>
          <p:nvPr/>
        </p:nvSpPr>
        <p:spPr>
          <a:xfrm>
            <a:off x="7215346" y="1334292"/>
            <a:ext cx="216000" cy="1418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C4BBA96-7129-46B7-853C-877FB859D264}"/>
              </a:ext>
            </a:extLst>
          </p:cNvPr>
          <p:cNvSpPr/>
          <p:nvPr/>
        </p:nvSpPr>
        <p:spPr>
          <a:xfrm>
            <a:off x="7242075" y="1024758"/>
            <a:ext cx="192882" cy="85725"/>
          </a:xfrm>
          <a:custGeom>
            <a:avLst/>
            <a:gdLst>
              <a:gd name="connsiteX0" fmla="*/ 0 w 192882"/>
              <a:gd name="connsiteY0" fmla="*/ 83344 h 85725"/>
              <a:gd name="connsiteX1" fmla="*/ 76200 w 192882"/>
              <a:gd name="connsiteY1" fmla="*/ 0 h 85725"/>
              <a:gd name="connsiteX2" fmla="*/ 123825 w 192882"/>
              <a:gd name="connsiteY2" fmla="*/ 85725 h 85725"/>
              <a:gd name="connsiteX3" fmla="*/ 192882 w 192882"/>
              <a:gd name="connsiteY3" fmla="*/ 9525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882" h="85725">
                <a:moveTo>
                  <a:pt x="0" y="83344"/>
                </a:moveTo>
                <a:lnTo>
                  <a:pt x="76200" y="0"/>
                </a:lnTo>
                <a:lnTo>
                  <a:pt x="123825" y="85725"/>
                </a:lnTo>
                <a:lnTo>
                  <a:pt x="192882" y="9525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5EC04C0-AA4B-474A-BFE3-987FFB331CC6}"/>
              </a:ext>
            </a:extLst>
          </p:cNvPr>
          <p:cNvSpPr/>
          <p:nvPr/>
        </p:nvSpPr>
        <p:spPr>
          <a:xfrm>
            <a:off x="7247632" y="702499"/>
            <a:ext cx="187325" cy="196850"/>
          </a:xfrm>
          <a:custGeom>
            <a:avLst/>
            <a:gdLst>
              <a:gd name="connsiteX0" fmla="*/ 9525 w 187325"/>
              <a:gd name="connsiteY0" fmla="*/ 149225 h 196850"/>
              <a:gd name="connsiteX1" fmla="*/ 0 w 187325"/>
              <a:gd name="connsiteY1" fmla="*/ 53975 h 196850"/>
              <a:gd name="connsiteX2" fmla="*/ 31750 w 187325"/>
              <a:gd name="connsiteY2" fmla="*/ 15875 h 196850"/>
              <a:gd name="connsiteX3" fmla="*/ 101600 w 187325"/>
              <a:gd name="connsiteY3" fmla="*/ 0 h 196850"/>
              <a:gd name="connsiteX4" fmla="*/ 155575 w 187325"/>
              <a:gd name="connsiteY4" fmla="*/ 57150 h 196850"/>
              <a:gd name="connsiteX5" fmla="*/ 187325 w 187325"/>
              <a:gd name="connsiteY5" fmla="*/ 123825 h 196850"/>
              <a:gd name="connsiteX6" fmla="*/ 114300 w 187325"/>
              <a:gd name="connsiteY6" fmla="*/ 168275 h 196850"/>
              <a:gd name="connsiteX7" fmla="*/ 53975 w 187325"/>
              <a:gd name="connsiteY7" fmla="*/ 196850 h 196850"/>
              <a:gd name="connsiteX8" fmla="*/ 9525 w 187325"/>
              <a:gd name="connsiteY8" fmla="*/ 149225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25" h="196850">
                <a:moveTo>
                  <a:pt x="9525" y="149225"/>
                </a:moveTo>
                <a:lnTo>
                  <a:pt x="0" y="53975"/>
                </a:lnTo>
                <a:lnTo>
                  <a:pt x="31750" y="15875"/>
                </a:lnTo>
                <a:lnTo>
                  <a:pt x="101600" y="0"/>
                </a:lnTo>
                <a:lnTo>
                  <a:pt x="155575" y="57150"/>
                </a:lnTo>
                <a:lnTo>
                  <a:pt x="187325" y="123825"/>
                </a:lnTo>
                <a:lnTo>
                  <a:pt x="114300" y="168275"/>
                </a:lnTo>
                <a:lnTo>
                  <a:pt x="53975" y="196850"/>
                </a:lnTo>
                <a:lnTo>
                  <a:pt x="9525" y="149225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dk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317C6F-8CDE-41F0-930B-D605D9F223E1}"/>
              </a:ext>
            </a:extLst>
          </p:cNvPr>
          <p:cNvGrpSpPr/>
          <p:nvPr/>
        </p:nvGrpSpPr>
        <p:grpSpPr>
          <a:xfrm>
            <a:off x="1079892" y="1529931"/>
            <a:ext cx="3223452" cy="1593892"/>
            <a:chOff x="1079892" y="1529931"/>
            <a:chExt cx="3223452" cy="159389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07FC457-2FDF-4D11-BDDB-78F4E4701EF6}"/>
                </a:ext>
              </a:extLst>
            </p:cNvPr>
            <p:cNvSpPr/>
            <p:nvPr/>
          </p:nvSpPr>
          <p:spPr>
            <a:xfrm>
              <a:off x="1079892" y="2069403"/>
              <a:ext cx="3223452" cy="105442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Only manual BMP selection is supported for farmer user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D2752A18-9072-4478-B4FB-0669B739773A}"/>
                </a:ext>
              </a:extLst>
            </p:cNvPr>
            <p:cNvCxnSpPr>
              <a:cxnSpLocks/>
              <a:stCxn id="54" idx="0"/>
            </p:cNvCxnSpPr>
            <p:nvPr/>
          </p:nvCxnSpPr>
          <p:spPr>
            <a:xfrm flipH="1" flipV="1">
              <a:off x="1611192" y="1529931"/>
              <a:ext cx="1080426" cy="539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C75768F-4EA9-4B58-A354-31EE264EB5A1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233590-E537-4D81-95C3-B3ECE6906F9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0" name="Picture 2" descr="Related image">
              <a:extLst>
                <a:ext uri="{FF2B5EF4-FFF2-40B4-BE49-F238E27FC236}">
                  <a16:creationId xmlns:a16="http://schemas.microsoft.com/office/drawing/2014/main" id="{6ED13206-F0C5-4BB3-B651-55D6AB173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1BD255A-3E87-413E-B1EE-21FFFBB2633A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3" name="Graphic 62" descr="Smiling face with no fill">
              <a:extLst>
                <a:ext uri="{FF2B5EF4-FFF2-40B4-BE49-F238E27FC236}">
                  <a16:creationId xmlns:a16="http://schemas.microsoft.com/office/drawing/2014/main" id="{E5164EF3-1667-4F2B-8C78-63D7376C6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64" name="Graphic 63" descr="Question mark">
              <a:extLst>
                <a:ext uri="{FF2B5EF4-FFF2-40B4-BE49-F238E27FC236}">
                  <a16:creationId xmlns:a16="http://schemas.microsoft.com/office/drawing/2014/main" id="{24ACE785-9D20-4D8E-98B2-03C5629CA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D581D35-0152-4520-9DAC-0921759FE0B6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73081BF-593C-49D3-8373-01CCEAA57C27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5D47F9-1143-42E7-BABB-3CE9AEE316A6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95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DAB43C-DA04-4ECC-9BAA-7D31C900BC97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C097F1-F6D3-4AA5-A549-FA67AF0DCB52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9" name="Arrow: Chevron 108">
              <a:extLst>
                <a:ext uri="{FF2B5EF4-FFF2-40B4-BE49-F238E27FC236}">
                  <a16:creationId xmlns:a16="http://schemas.microsoft.com/office/drawing/2014/main" id="{1ED9DB02-D421-43C4-8606-4615FFEE2E12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B8F02FEA-4C06-418E-A8AB-4071ACC20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2B2F6F6-8B65-46C4-8954-8983E25F7520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AE9FD21-2C29-4848-8A9D-A10CEB7B93A2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5FB82A2-ED0A-4DED-8255-95940F93001B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C1BBCD7-B825-4956-8DDF-2410B5187BA4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B09BE3A-66ED-4A9C-9265-B243533EC3A4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E687BBE-B3BC-47D5-96DB-6429B35CF6D6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C609EBE-3A8F-42F0-9FA0-948F857F5421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B1C2128-B1D7-4BF1-946E-228D3DC30E27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/>
                  <a:t>BMP Type 3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C63EF02-994A-499E-9675-9C04D1FA0B96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894D5372-C41F-464A-AADA-906657173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95408"/>
              </p:ext>
            </p:extLst>
          </p:nvPr>
        </p:nvGraphicFramePr>
        <p:xfrm>
          <a:off x="2090632" y="4907313"/>
          <a:ext cx="7769729" cy="1918431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14648">
                  <a:extLst>
                    <a:ext uri="{9D8B030D-6E8A-4147-A177-3AD203B41FA5}">
                      <a16:colId xmlns:a16="http://schemas.microsoft.com/office/drawing/2014/main" val="2947272410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7426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89594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634012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23209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19" name="Rectangle 118">
            <a:extLst>
              <a:ext uri="{FF2B5EF4-FFF2-40B4-BE49-F238E27FC236}">
                <a16:creationId xmlns:a16="http://schemas.microsoft.com/office/drawing/2014/main" id="{4E1E73D0-A56E-43B3-9ED3-FE2098237254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60FD326-260F-4D36-9C39-FDD55562B820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Arrow: Pentagon 120">
            <a:extLst>
              <a:ext uri="{FF2B5EF4-FFF2-40B4-BE49-F238E27FC236}">
                <a16:creationId xmlns:a16="http://schemas.microsoft.com/office/drawing/2014/main" id="{AAF60A04-930E-47CD-8D92-B557B9F1EC53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540B5667-7C8E-4BDB-BE16-4D8020EA1BD6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EC3B633B-6A5E-4364-9BF8-E1EC2EFCEAEA}"/>
              </a:ext>
            </a:extLst>
          </p:cNvPr>
          <p:cNvSpPr/>
          <p:nvPr/>
        </p:nvSpPr>
        <p:spPr>
          <a:xfrm>
            <a:off x="1079892" y="2069403"/>
            <a:ext cx="3223452" cy="10544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Except from LSD or Parcel visibility difference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Farmer and manager Manual BMP selection tool is identical.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DDC729-CBD7-4593-A5B1-40577C677809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13F88B58-A28A-4269-9063-7B89CB891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660491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66" name="Group 65">
            <a:extLst>
              <a:ext uri="{FF2B5EF4-FFF2-40B4-BE49-F238E27FC236}">
                <a16:creationId xmlns:a16="http://schemas.microsoft.com/office/drawing/2014/main" id="{72AA2CF1-1C54-420A-BD07-C838758C3AF0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59FDB51-5EF8-4056-A241-BBB519A0930A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32E359D-7D1F-4386-AB3D-D56DA5ACC76B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73" name="Isosceles Triangle 72">
                <a:extLst>
                  <a:ext uri="{FF2B5EF4-FFF2-40B4-BE49-F238E27FC236}">
                    <a16:creationId xmlns:a16="http://schemas.microsoft.com/office/drawing/2014/main" id="{8A4979FB-DE0F-4132-9A6E-9CE8678186E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348EEF-5557-4A25-8038-3E301FDFE3F8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D0386A4-64A3-4E4E-9762-1AF68AB51CA1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6E45F9F-3024-4771-A916-05FEB163D11E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9CEC5CF-5457-47B7-BD22-D8928F778ED1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52B060E-F484-4EAB-AFA6-CB137970884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D494CF8-59D9-4D26-BDE9-1C4139CC9E68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0" name="Picture 2" descr="Related image">
              <a:extLst>
                <a:ext uri="{FF2B5EF4-FFF2-40B4-BE49-F238E27FC236}">
                  <a16:creationId xmlns:a16="http://schemas.microsoft.com/office/drawing/2014/main" id="{217FBD09-F39A-4AB8-9D92-10ABD5C2DC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FA39539-6E9D-4665-B963-6399F04F0959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82" name="Graphic 81" descr="Smiling face with no fill">
              <a:extLst>
                <a:ext uri="{FF2B5EF4-FFF2-40B4-BE49-F238E27FC236}">
                  <a16:creationId xmlns:a16="http://schemas.microsoft.com/office/drawing/2014/main" id="{B33871B9-A791-4004-9FB9-60ECBC2AB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83" name="Graphic 82" descr="Question mark">
              <a:extLst>
                <a:ext uri="{FF2B5EF4-FFF2-40B4-BE49-F238E27FC236}">
                  <a16:creationId xmlns:a16="http://schemas.microsoft.com/office/drawing/2014/main" id="{2C76D881-D821-4484-B757-5B50A815F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3073FB6-A342-4C06-BBE9-1F6BF86ED108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B23537F-6B74-4275-B871-310C091800EF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C93C0E-0CCE-4F07-B183-D9CE0581388F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5CD83AC1-AEFA-4A46-B3AD-EAE712F76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624942"/>
              </p:ext>
            </p:extLst>
          </p:nvPr>
        </p:nvGraphicFramePr>
        <p:xfrm>
          <a:off x="9953041" y="40553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AE098719-C322-4134-A6ED-32CE4B246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584967"/>
              </p:ext>
            </p:extLst>
          </p:nvPr>
        </p:nvGraphicFramePr>
        <p:xfrm>
          <a:off x="9974005" y="1243908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89" name="TextBox 88">
            <a:extLst>
              <a:ext uri="{FF2B5EF4-FFF2-40B4-BE49-F238E27FC236}">
                <a16:creationId xmlns:a16="http://schemas.microsoft.com/office/drawing/2014/main" id="{D966B79A-E21E-4272-A076-8AB937449464}"/>
              </a:ext>
            </a:extLst>
          </p:cNvPr>
          <p:cNvSpPr txBox="1"/>
          <p:nvPr/>
        </p:nvSpPr>
        <p:spPr>
          <a:xfrm>
            <a:off x="9920694" y="38384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D8F8CE6-CBCD-488C-A062-07BFC698FA2B}"/>
              </a:ext>
            </a:extLst>
          </p:cNvPr>
          <p:cNvSpPr txBox="1"/>
          <p:nvPr/>
        </p:nvSpPr>
        <p:spPr>
          <a:xfrm>
            <a:off x="9880097" y="10016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B6B9C3-333F-419F-9FE5-072A465FE7A6}"/>
              </a:ext>
            </a:extLst>
          </p:cNvPr>
          <p:cNvGrpSpPr/>
          <p:nvPr/>
        </p:nvGrpSpPr>
        <p:grpSpPr>
          <a:xfrm>
            <a:off x="9878668" y="367818"/>
            <a:ext cx="2147484" cy="526457"/>
            <a:chOff x="9878668" y="367818"/>
            <a:chExt cx="2147484" cy="52645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6AA1779-5B02-4DE1-ABE9-276DED4C7472}"/>
                </a:ext>
              </a:extLst>
            </p:cNvPr>
            <p:cNvSpPr/>
            <p:nvPr/>
          </p:nvSpPr>
          <p:spPr>
            <a:xfrm>
              <a:off x="9974013" y="67662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6862311-0C84-4F51-88D0-6D0DC3A1D07C}"/>
                </a:ext>
              </a:extLst>
            </p:cNvPr>
            <p:cNvSpPr/>
            <p:nvPr/>
          </p:nvSpPr>
          <p:spPr>
            <a:xfrm>
              <a:off x="11054152" y="67827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2743133-6BD5-4CC4-B1B8-82A6076A07D9}"/>
                </a:ext>
              </a:extLst>
            </p:cNvPr>
            <p:cNvSpPr txBox="1"/>
            <p:nvPr/>
          </p:nvSpPr>
          <p:spPr>
            <a:xfrm>
              <a:off x="9878668" y="367818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Select BMP</a:t>
              </a:r>
              <a:endParaRPr lang="en-CA" sz="1100" b="1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1703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78393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469772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2009834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6B6D1192-5165-4DEF-9B4D-3B278AB18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0633" y="4853092"/>
            <a:ext cx="7769728" cy="2004908"/>
          </a:xfrm>
          <a:prstGeom prst="rect">
            <a:avLst/>
          </a:prstGeom>
        </p:spPr>
      </p:pic>
      <p:sp>
        <p:nvSpPr>
          <p:cNvPr id="113" name="Arrow: Pentagon 112">
            <a:extLst>
              <a:ext uri="{FF2B5EF4-FFF2-40B4-BE49-F238E27FC236}">
                <a16:creationId xmlns:a16="http://schemas.microsoft.com/office/drawing/2014/main" id="{EF9ED53E-7136-4371-B250-E5EADC6FDF05}"/>
              </a:ext>
            </a:extLst>
          </p:cNvPr>
          <p:cNvSpPr/>
          <p:nvPr/>
        </p:nvSpPr>
        <p:spPr>
          <a:xfrm rot="5400000">
            <a:off x="9407806" y="4581892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CA8DA07-5809-4BA7-B581-CEE5A94AF7A5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6260F19-F872-48F8-B690-FCA6DCAB75EF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73" name="Arrow: Chevron 72">
              <a:extLst>
                <a:ext uri="{FF2B5EF4-FFF2-40B4-BE49-F238E27FC236}">
                  <a16:creationId xmlns:a16="http://schemas.microsoft.com/office/drawing/2014/main" id="{EF5ED0AC-7576-4C4C-9252-1EFDAD223DB1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74" name="Graphic 73" descr="List">
              <a:extLst>
                <a:ext uri="{FF2B5EF4-FFF2-40B4-BE49-F238E27FC236}">
                  <a16:creationId xmlns:a16="http://schemas.microsoft.com/office/drawing/2014/main" id="{5763B861-4764-49E3-AD01-834F74F3F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03EF07-1264-4617-A496-68982543416C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57B7773-A3FE-483B-A1F4-4CB3B8D57C30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8AF7EDD-7507-4449-9251-A2835D1CFB53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4992F99-2E33-4F59-BCCA-DD016E65D677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FDA14D0-637D-4C21-AAA6-BA0838776823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4475F17-1300-4A78-B652-8522AF5AFEE3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6200B10-1C08-45C9-9B9E-5BE319AF9071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4B8988A-E6BC-4F37-B8DB-AC7F2F255AEA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/>
                  <a:t>BMP Type 3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597038A-1EB5-4BBA-91FE-95C963EC56E7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03" name="Table 102">
            <a:extLst>
              <a:ext uri="{FF2B5EF4-FFF2-40B4-BE49-F238E27FC236}">
                <a16:creationId xmlns:a16="http://schemas.microsoft.com/office/drawing/2014/main" id="{07D271EB-9791-4440-AEFF-C264969D28FE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93CFDC4B-9C05-40D9-973A-31B290A69219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F44ED008-3FF1-4187-8640-95C9C7F1A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892491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63" name="Group 62">
            <a:extLst>
              <a:ext uri="{FF2B5EF4-FFF2-40B4-BE49-F238E27FC236}">
                <a16:creationId xmlns:a16="http://schemas.microsoft.com/office/drawing/2014/main" id="{BBA108E2-901B-43F5-9BC4-B850A176E5C8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B24C7A6-A549-445A-929C-5B40426CD21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960F72D-0E55-4A74-ABCD-EF15F1D065FA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93F7935C-21BF-4352-B95B-1B447134A148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D7B0DE8-A27C-45EF-80B1-12E9EC76ABCF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FFA6814-149C-4936-A30E-99E864E79E5E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438118C-92F1-4403-9FAC-3848B3842689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70189E4-630C-44B1-BE94-7C58D3B20AD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075AA34-F09F-4829-A31A-41DA269C7857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09451FC-1DDB-4F77-A9E0-D7747BB882A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5" name="Picture 2" descr="Related image">
              <a:extLst>
                <a:ext uri="{FF2B5EF4-FFF2-40B4-BE49-F238E27FC236}">
                  <a16:creationId xmlns:a16="http://schemas.microsoft.com/office/drawing/2014/main" id="{792850EE-F30E-4566-BFFE-537C69F077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D95841D-DD0E-416D-9171-89B8DFC9DBE8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87" name="Graphic 86" descr="Smiling face with no fill">
              <a:extLst>
                <a:ext uri="{FF2B5EF4-FFF2-40B4-BE49-F238E27FC236}">
                  <a16:creationId xmlns:a16="http://schemas.microsoft.com/office/drawing/2014/main" id="{C371F99F-36B8-4BBF-9290-98F8AD2C2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88" name="Graphic 87" descr="Question mark">
              <a:extLst>
                <a:ext uri="{FF2B5EF4-FFF2-40B4-BE49-F238E27FC236}">
                  <a16:creationId xmlns:a16="http://schemas.microsoft.com/office/drawing/2014/main" id="{FF6F21AD-2A8C-4E74-ACDC-EA8D57527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3417E53-DE5B-4300-BEFE-A1704A0846C8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07F317C-8918-48BD-AF8B-80F959DA8540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62254DE-A3E2-4747-A0CD-955159836FE6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2556E0D6-3095-4645-AB80-34C3514DF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5915"/>
              </p:ext>
            </p:extLst>
          </p:nvPr>
        </p:nvGraphicFramePr>
        <p:xfrm>
          <a:off x="9953041" y="40553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2A8E9F72-1B63-4D37-A7D7-CE8E77A6E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020115"/>
              </p:ext>
            </p:extLst>
          </p:nvPr>
        </p:nvGraphicFramePr>
        <p:xfrm>
          <a:off x="9974005" y="1243908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8905AE53-D0E3-4730-85A5-AADC6A2ECB85}"/>
              </a:ext>
            </a:extLst>
          </p:cNvPr>
          <p:cNvSpPr txBox="1"/>
          <p:nvPr/>
        </p:nvSpPr>
        <p:spPr>
          <a:xfrm>
            <a:off x="9920694" y="38384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9A45888-6289-4671-BB35-6B99375596D8}"/>
              </a:ext>
            </a:extLst>
          </p:cNvPr>
          <p:cNvSpPr txBox="1"/>
          <p:nvPr/>
        </p:nvSpPr>
        <p:spPr>
          <a:xfrm>
            <a:off x="9880097" y="10016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AA276F6-6F0A-4F18-AC2A-FFFEEC4D1B8B}"/>
              </a:ext>
            </a:extLst>
          </p:cNvPr>
          <p:cNvGrpSpPr/>
          <p:nvPr/>
        </p:nvGrpSpPr>
        <p:grpSpPr>
          <a:xfrm>
            <a:off x="9878668" y="367818"/>
            <a:ext cx="2147484" cy="526457"/>
            <a:chOff x="9878668" y="367818"/>
            <a:chExt cx="2147484" cy="52645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85790D6-D6C2-41C5-B98C-D40DEC582495}"/>
                </a:ext>
              </a:extLst>
            </p:cNvPr>
            <p:cNvSpPr/>
            <p:nvPr/>
          </p:nvSpPr>
          <p:spPr>
            <a:xfrm>
              <a:off x="9974013" y="67662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3CB2B3-C8E9-44F3-8E76-BF809616F02E}"/>
                </a:ext>
              </a:extLst>
            </p:cNvPr>
            <p:cNvSpPr/>
            <p:nvPr/>
          </p:nvSpPr>
          <p:spPr>
            <a:xfrm>
              <a:off x="11054152" y="67827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363C0AB-D41A-486F-ABCB-556C82E48023}"/>
                </a:ext>
              </a:extLst>
            </p:cNvPr>
            <p:cNvSpPr txBox="1"/>
            <p:nvPr/>
          </p:nvSpPr>
          <p:spPr>
            <a:xfrm>
              <a:off x="9878668" y="367818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Select BMP</a:t>
              </a:r>
              <a:endParaRPr lang="en-CA" sz="1100" b="1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500432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6E0435CF-8E82-4534-9BA1-793DDDE57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022807"/>
              </p:ext>
            </p:extLst>
          </p:nvPr>
        </p:nvGraphicFramePr>
        <p:xfrm>
          <a:off x="2090632" y="4907312"/>
          <a:ext cx="7769729" cy="195068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3826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6512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38211">
                  <a:extLst>
                    <a:ext uri="{9D8B030D-6E8A-4147-A177-3AD203B41FA5}">
                      <a16:colId xmlns:a16="http://schemas.microsoft.com/office/drawing/2014/main" val="2589417662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2956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86387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605386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</a:tbl>
          </a:graphicData>
        </a:graphic>
      </p:graphicFrame>
      <p:sp>
        <p:nvSpPr>
          <p:cNvPr id="88" name="Rectangle 87">
            <a:extLst>
              <a:ext uri="{FF2B5EF4-FFF2-40B4-BE49-F238E27FC236}">
                <a16:creationId xmlns:a16="http://schemas.microsoft.com/office/drawing/2014/main" id="{3963ADD8-DD93-4374-AC18-083E40B2E551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7EF2C16-7B93-4B2F-AD9E-98642392BA00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Arrow: Pentagon 89">
            <a:extLst>
              <a:ext uri="{FF2B5EF4-FFF2-40B4-BE49-F238E27FC236}">
                <a16:creationId xmlns:a16="http://schemas.microsoft.com/office/drawing/2014/main" id="{64ABC801-DA35-45B5-82EC-85B435D55B54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DB7D8BF-C6F5-4F34-9879-495314C00C9C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652713-92F5-4CDE-BF2E-B618CE3A3843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75" name="Arrow: Chevron 74">
              <a:extLst>
                <a:ext uri="{FF2B5EF4-FFF2-40B4-BE49-F238E27FC236}">
                  <a16:creationId xmlns:a16="http://schemas.microsoft.com/office/drawing/2014/main" id="{5D99396A-FAF7-4E86-A5B3-DE576768878D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85" name="Graphic 84" descr="List">
              <a:extLst>
                <a:ext uri="{FF2B5EF4-FFF2-40B4-BE49-F238E27FC236}">
                  <a16:creationId xmlns:a16="http://schemas.microsoft.com/office/drawing/2014/main" id="{154FBE4F-8045-43AA-9719-FE7396D4F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3909C6B-5C3F-4EC5-B439-6065D6ACEA55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ADE61A3-C6D6-4B6C-961D-AF89B98BD624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6DE1610-4312-497F-8E05-E3BD9EEB1320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5231CF5-017B-43DA-A358-D0ADC13DCD9A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36D3D36-86AA-4E32-BA98-A47B1953AE52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b="1" dirty="0">
                    <a:solidFill>
                      <a:schemeClr val="accent1"/>
                    </a:solidFill>
                  </a:rPr>
                  <a:t>BMP Type 2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C695B743-5BD5-4511-87E3-FC5EB68829AC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8A35BA9-1B82-4717-8D37-EEE43C4753A5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0F634AB-3D61-411B-B6B4-70340889F900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/>
                  <a:t>BMP Type 3</a:t>
                </a: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9B6C1E9-6899-49B5-B72B-6541826C6681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323A9569-B654-4DBE-9F5F-B6DCA7CA21C5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BAAC0930-A57C-4A13-9897-A15D899BC11C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8FF96270-99B9-40FF-8511-30D92DE44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15117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65" name="Group 64">
            <a:extLst>
              <a:ext uri="{FF2B5EF4-FFF2-40B4-BE49-F238E27FC236}">
                <a16:creationId xmlns:a16="http://schemas.microsoft.com/office/drawing/2014/main" id="{7AE22B60-2C61-4958-9F80-7507F8B7DDE3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9EC3E47-9F54-45E2-A768-9CE5299D858D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ACFBE96-36E2-4588-AD0E-95B0E603307B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72" name="Isosceles Triangle 71">
                <a:extLst>
                  <a:ext uri="{FF2B5EF4-FFF2-40B4-BE49-F238E27FC236}">
                    <a16:creationId xmlns:a16="http://schemas.microsoft.com/office/drawing/2014/main" id="{AA1DE763-4BFF-4869-A83F-96C3265AAB27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A4B9F1F-F6F3-49BD-872A-A2D3CBFC0552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D46D569-374B-42B5-8FEB-5BD8C5F62CD7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7375766-F1D3-4BD4-B6CE-FAB258EB0FAA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E1C9F60-DF2B-453D-9B77-3C36D85F4E7C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E041573-08FD-4364-8EC4-B12558547B6A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C461F8C-74FE-4AA5-BA96-6868E76C663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9" name="Picture 2" descr="Related image">
              <a:extLst>
                <a:ext uri="{FF2B5EF4-FFF2-40B4-BE49-F238E27FC236}">
                  <a16:creationId xmlns:a16="http://schemas.microsoft.com/office/drawing/2014/main" id="{DC590389-3061-45F5-9500-819D1F1FC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6E3E131-CF87-4D3F-B4FD-606911DB657E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81" name="Graphic 80" descr="Smiling face with no fill">
              <a:extLst>
                <a:ext uri="{FF2B5EF4-FFF2-40B4-BE49-F238E27FC236}">
                  <a16:creationId xmlns:a16="http://schemas.microsoft.com/office/drawing/2014/main" id="{42F9D84A-1016-4723-BA6D-AF1F4B55C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82" name="Graphic 81" descr="Question mark">
              <a:extLst>
                <a:ext uri="{FF2B5EF4-FFF2-40B4-BE49-F238E27FC236}">
                  <a16:creationId xmlns:a16="http://schemas.microsoft.com/office/drawing/2014/main" id="{FA07901F-2556-40B9-8BEF-CD1DC12CF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009B895-EF27-4F68-803C-450380E8C97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7B5B703-CAED-4067-BBCA-A8BAF62625F2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A5ACB48-8B09-4062-A890-0EF28DD479B1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2AE55E0E-8412-4FA4-BA70-12AC28B68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5915"/>
              </p:ext>
            </p:extLst>
          </p:nvPr>
        </p:nvGraphicFramePr>
        <p:xfrm>
          <a:off x="9953041" y="40553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3ACAE9BF-0306-49E3-8BB6-0E6EDBB05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020115"/>
              </p:ext>
            </p:extLst>
          </p:nvPr>
        </p:nvGraphicFramePr>
        <p:xfrm>
          <a:off x="9974005" y="1243908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7B705445-9066-4B53-97D4-C86DD0EC0C23}"/>
              </a:ext>
            </a:extLst>
          </p:cNvPr>
          <p:cNvSpPr txBox="1"/>
          <p:nvPr/>
        </p:nvSpPr>
        <p:spPr>
          <a:xfrm>
            <a:off x="9920694" y="38384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7090B9-1CE7-4B4E-A5C8-46069FC07CF9}"/>
              </a:ext>
            </a:extLst>
          </p:cNvPr>
          <p:cNvSpPr txBox="1"/>
          <p:nvPr/>
        </p:nvSpPr>
        <p:spPr>
          <a:xfrm>
            <a:off x="9880097" y="10016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5EACD09-5C5F-496B-B263-8132842592D7}"/>
              </a:ext>
            </a:extLst>
          </p:cNvPr>
          <p:cNvGrpSpPr/>
          <p:nvPr/>
        </p:nvGrpSpPr>
        <p:grpSpPr>
          <a:xfrm>
            <a:off x="9878668" y="367818"/>
            <a:ext cx="2147484" cy="526457"/>
            <a:chOff x="9878668" y="367818"/>
            <a:chExt cx="2147484" cy="52645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E547AFB-727D-4731-B35F-31FCDF943BC2}"/>
                </a:ext>
              </a:extLst>
            </p:cNvPr>
            <p:cNvSpPr/>
            <p:nvPr/>
          </p:nvSpPr>
          <p:spPr>
            <a:xfrm>
              <a:off x="9974013" y="67662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A4ABE6F-0B9E-4B6C-8708-A58214D81C9D}"/>
                </a:ext>
              </a:extLst>
            </p:cNvPr>
            <p:cNvSpPr/>
            <p:nvPr/>
          </p:nvSpPr>
          <p:spPr>
            <a:xfrm>
              <a:off x="11054152" y="67827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08B103F-9803-4E2E-895F-5B32B523C87F}"/>
                </a:ext>
              </a:extLst>
            </p:cNvPr>
            <p:cNvSpPr txBox="1"/>
            <p:nvPr/>
          </p:nvSpPr>
          <p:spPr>
            <a:xfrm>
              <a:off x="9878668" y="367818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Select BMP</a:t>
              </a:r>
              <a:endParaRPr lang="en-CA" sz="1100" b="1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9820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A0E6C6FB-6E92-40D8-9765-2704E68ACA34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155" name="Arrow: Pentagon 154">
            <a:extLst>
              <a:ext uri="{FF2B5EF4-FFF2-40B4-BE49-F238E27FC236}">
                <a16:creationId xmlns:a16="http://schemas.microsoft.com/office/drawing/2014/main" id="{FBB46243-66DD-4DE7-A123-979F64828AEA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71A8FD4-CAFF-4470-ABB5-ACC6F158D46F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D90C517-A26C-40FB-8F4F-BD54B56B05D8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014F87C-1443-4946-9A3A-EF9FE2B3C748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1EC5ED6-2FCE-4406-860C-AB56DA420532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371A0DA-9632-4501-9927-EDD4D4927E74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5CA04EF-7003-47FC-8376-DC4506A4FDD2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FF94ACB-1681-48B1-B20B-2B16C4972448}"/>
                </a:ext>
              </a:extLst>
            </p:cNvPr>
            <p:cNvSpPr/>
            <p:nvPr/>
          </p:nvSpPr>
          <p:spPr>
            <a:xfrm>
              <a:off x="5614947" y="2695789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B4D9EE3-B1FE-4236-B73A-56110BE633F9}"/>
                </a:ext>
              </a:extLst>
            </p:cNvPr>
            <p:cNvSpPr/>
            <p:nvPr/>
          </p:nvSpPr>
          <p:spPr>
            <a:xfrm>
              <a:off x="5039699" y="311653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D0D6397-B556-4311-B229-9DE6B209D611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6FC6E2A-FB31-4C4A-B3B5-0C97409EB4B9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83" name="Arrow: Chevron 82">
              <a:extLst>
                <a:ext uri="{FF2B5EF4-FFF2-40B4-BE49-F238E27FC236}">
                  <a16:creationId xmlns:a16="http://schemas.microsoft.com/office/drawing/2014/main" id="{001DF307-EB80-41A0-BB25-8B3EDA1105A7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84" name="Graphic 83" descr="List">
              <a:extLst>
                <a:ext uri="{FF2B5EF4-FFF2-40B4-BE49-F238E27FC236}">
                  <a16:creationId xmlns:a16="http://schemas.microsoft.com/office/drawing/2014/main" id="{6E2D02E1-1786-47CA-85A7-2AC0381F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5B24491-B9DE-4E4C-A280-1A9C47485F4B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2AF8262-B909-42E1-9536-AEA2EB127083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035C942-0403-4DD9-85BA-29B559E4873C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37500EF-2D4A-47A4-85FE-E6601A169BBB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0715E22-BD7D-41EC-896D-3282E7343707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F94C55C-B6A3-4E02-A063-F873FA18844D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382FC2B-8900-4590-A1DB-9A6D8611E400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FDF9CD8-D24C-4725-A034-505AFA060CBC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b="1" dirty="0">
                    <a:solidFill>
                      <a:schemeClr val="accent1"/>
                    </a:solidFill>
                  </a:rPr>
                  <a:t>BMP Type 3</a:t>
                </a: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81C1C19-17C3-4635-BB06-2E7DED5A5514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D342CA8E-7511-4CD4-BC8A-EE603BA0152E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FFF670A8-3977-4417-A5F3-24AA1C607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155678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73" name="Group 72">
            <a:extLst>
              <a:ext uri="{FF2B5EF4-FFF2-40B4-BE49-F238E27FC236}">
                <a16:creationId xmlns:a16="http://schemas.microsoft.com/office/drawing/2014/main" id="{BA570624-AD5A-423A-A2E2-630985110E58}"/>
              </a:ext>
            </a:extLst>
          </p:cNvPr>
          <p:cNvGrpSpPr/>
          <p:nvPr/>
        </p:nvGrpSpPr>
        <p:grpSpPr>
          <a:xfrm>
            <a:off x="6960438" y="437025"/>
            <a:ext cx="1218677" cy="1062075"/>
            <a:chOff x="6960438" y="437025"/>
            <a:chExt cx="1218677" cy="106207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0103906-3A8E-46BA-9D20-F7A19C1C13B6}"/>
                </a:ext>
              </a:extLst>
            </p:cNvPr>
            <p:cNvGrpSpPr/>
            <p:nvPr/>
          </p:nvGrpSpPr>
          <p:grpSpPr>
            <a:xfrm>
              <a:off x="6960438" y="437025"/>
              <a:ext cx="1218677" cy="205437"/>
              <a:chOff x="6528872" y="1807230"/>
              <a:chExt cx="1795701" cy="449218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6EB69843-6545-454B-957B-AC15710A4E47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7793C334-6865-4BC9-AF42-8ECB7439519D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F738803-BF90-4CFB-B56E-60A1C079F34A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DA3C92E-22B9-48BB-B8C2-120259B95027}"/>
                </a:ext>
              </a:extLst>
            </p:cNvPr>
            <p:cNvSpPr/>
            <p:nvPr/>
          </p:nvSpPr>
          <p:spPr>
            <a:xfrm>
              <a:off x="7296688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F8D415-1293-4C45-A3AD-6F354B2712CA}"/>
                </a:ext>
              </a:extLst>
            </p:cNvPr>
            <p:cNvSpPr/>
            <p:nvPr/>
          </p:nvSpPr>
          <p:spPr>
            <a:xfrm>
              <a:off x="7329482" y="1188835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D3F8ECE-B161-4FB1-948A-B7009020F856}"/>
                </a:ext>
              </a:extLst>
            </p:cNvPr>
            <p:cNvSpPr/>
            <p:nvPr/>
          </p:nvSpPr>
          <p:spPr>
            <a:xfrm>
              <a:off x="7329482" y="1391100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799D6C10-3415-45E8-8B61-3B49BCDAD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591587"/>
              </p:ext>
            </p:extLst>
          </p:nvPr>
        </p:nvGraphicFramePr>
        <p:xfrm>
          <a:off x="2090632" y="4907313"/>
          <a:ext cx="7769728" cy="190764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954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863496761"/>
                    </a:ext>
                  </a:extLst>
                </a:gridCol>
                <a:gridCol w="8266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09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00241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39621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30275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5526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9854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type 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6545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6545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</a:tbl>
          </a:graphicData>
        </a:graphic>
      </p:graphicFrame>
      <p:grpSp>
        <p:nvGrpSpPr>
          <p:cNvPr id="61" name="Group 60">
            <a:extLst>
              <a:ext uri="{FF2B5EF4-FFF2-40B4-BE49-F238E27FC236}">
                <a16:creationId xmlns:a16="http://schemas.microsoft.com/office/drawing/2014/main" id="{7D1A8B13-8A3B-43C7-ACE3-DAF37FF5B7A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BCF5187-946F-4689-A7F1-687912E0F74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1" name="Picture 2" descr="Related image">
              <a:extLst>
                <a:ext uri="{FF2B5EF4-FFF2-40B4-BE49-F238E27FC236}">
                  <a16:creationId xmlns:a16="http://schemas.microsoft.com/office/drawing/2014/main" id="{15D82336-D8D2-4D34-B526-7FA2D0C10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D9B7498-62E6-4D0B-965B-9725AD643EF3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9" name="Graphic 108" descr="Smiling face with no fill">
              <a:extLst>
                <a:ext uri="{FF2B5EF4-FFF2-40B4-BE49-F238E27FC236}">
                  <a16:creationId xmlns:a16="http://schemas.microsoft.com/office/drawing/2014/main" id="{E0BBDA21-5D1C-49EE-AA50-AAAC85C74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10" name="Graphic 109" descr="Question mark">
              <a:extLst>
                <a:ext uri="{FF2B5EF4-FFF2-40B4-BE49-F238E27FC236}">
                  <a16:creationId xmlns:a16="http://schemas.microsoft.com/office/drawing/2014/main" id="{913709B4-89E7-4345-A2F2-C2FBAAEE0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0E3C589-F443-4C36-B4BD-1A503DD813E6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D8DDECB-F14A-4ABC-A1D4-75BE0999AFCB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4B1EF17-1E88-4330-82B9-4526D8D7F5F7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009B8EE8-293D-48A6-B055-BA38CBD4A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5915"/>
              </p:ext>
            </p:extLst>
          </p:nvPr>
        </p:nvGraphicFramePr>
        <p:xfrm>
          <a:off x="9953041" y="40553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77500C6E-C9EC-4824-ADC3-3474BF51E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020115"/>
              </p:ext>
            </p:extLst>
          </p:nvPr>
        </p:nvGraphicFramePr>
        <p:xfrm>
          <a:off x="9974005" y="1243908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1DBFDE00-A661-4281-B541-F73ECAE1F0E1}"/>
              </a:ext>
            </a:extLst>
          </p:cNvPr>
          <p:cNvSpPr txBox="1"/>
          <p:nvPr/>
        </p:nvSpPr>
        <p:spPr>
          <a:xfrm>
            <a:off x="9920694" y="38384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E964E52-3B1A-4804-BB8B-44CBF5D08FFF}"/>
              </a:ext>
            </a:extLst>
          </p:cNvPr>
          <p:cNvSpPr txBox="1"/>
          <p:nvPr/>
        </p:nvSpPr>
        <p:spPr>
          <a:xfrm>
            <a:off x="9880097" y="10016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5F8E17A-947B-422B-8F94-9469D568E067}"/>
              </a:ext>
            </a:extLst>
          </p:cNvPr>
          <p:cNvGrpSpPr/>
          <p:nvPr/>
        </p:nvGrpSpPr>
        <p:grpSpPr>
          <a:xfrm>
            <a:off x="9878668" y="367818"/>
            <a:ext cx="2147484" cy="526457"/>
            <a:chOff x="9878668" y="367818"/>
            <a:chExt cx="2147484" cy="52645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679D6B3-8B9E-4418-B23D-026D18901315}"/>
                </a:ext>
              </a:extLst>
            </p:cNvPr>
            <p:cNvSpPr/>
            <p:nvPr/>
          </p:nvSpPr>
          <p:spPr>
            <a:xfrm>
              <a:off x="9974013" y="67662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825C53B-7556-4CA5-B4E7-71B44F225AA4}"/>
                </a:ext>
              </a:extLst>
            </p:cNvPr>
            <p:cNvSpPr/>
            <p:nvPr/>
          </p:nvSpPr>
          <p:spPr>
            <a:xfrm>
              <a:off x="11054152" y="67827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8DFD791-EA20-4D70-934D-CE10FFEF674E}"/>
                </a:ext>
              </a:extLst>
            </p:cNvPr>
            <p:cNvSpPr txBox="1"/>
            <p:nvPr/>
          </p:nvSpPr>
          <p:spPr>
            <a:xfrm>
              <a:off x="9878668" y="367818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Select BMP</a:t>
              </a:r>
              <a:endParaRPr lang="en-CA" sz="1100" b="1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036517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400836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1F11B86-9BCB-4C23-9E2B-33A2AADA4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463017"/>
              </p:ext>
            </p:extLst>
          </p:nvPr>
        </p:nvGraphicFramePr>
        <p:xfrm>
          <a:off x="2090632" y="4907313"/>
          <a:ext cx="7769732" cy="1961464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692154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92154">
                  <a:extLst>
                    <a:ext uri="{9D8B030D-6E8A-4147-A177-3AD203B41FA5}">
                      <a16:colId xmlns:a16="http://schemas.microsoft.com/office/drawing/2014/main" val="3001951725"/>
                    </a:ext>
                  </a:extLst>
                </a:gridCol>
                <a:gridCol w="2607484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59533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82602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83686"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BMP type 1, BMP type 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850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1,260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1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79F018-751B-4582-BD80-D7C5A2F5177F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3825CAA-4CBE-48AA-8E1B-106F38C8FC76}"/>
                </a:ext>
              </a:extLst>
            </p:cNvPr>
            <p:cNvSpPr/>
            <p:nvPr/>
          </p:nvSpPr>
          <p:spPr>
            <a:xfrm>
              <a:off x="5614947" y="2695789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01180A8-DFFB-46A5-857C-ECAE4A40FEFC}"/>
                </a:ext>
              </a:extLst>
            </p:cNvPr>
            <p:cNvSpPr/>
            <p:nvPr/>
          </p:nvSpPr>
          <p:spPr>
            <a:xfrm>
              <a:off x="5039699" y="311653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4636A1C-FB64-4318-8613-729911A2CC02}"/>
              </a:ext>
            </a:extLst>
          </p:cNvPr>
          <p:cNvSpPr/>
          <p:nvPr/>
        </p:nvSpPr>
        <p:spPr>
          <a:xfrm>
            <a:off x="9628698" y="5292436"/>
            <a:ext cx="231665" cy="15333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7431F72-E228-415C-8239-58BB698306F2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6C111F5F-A9AD-461C-AE47-AD07F519F1A2}"/>
              </a:ext>
            </a:extLst>
          </p:cNvPr>
          <p:cNvGraphicFramePr>
            <a:graphicFrameLocks noGrp="1"/>
          </p:cNvGraphicFramePr>
          <p:nvPr/>
        </p:nvGraphicFramePr>
        <p:xfrm>
          <a:off x="8277225" y="429469"/>
          <a:ext cx="153806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33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769033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5949FC4A-9481-44A0-B029-FDF82039A449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166D419-6EEF-44F0-B878-FBCC89959FB2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b="1" dirty="0">
                  <a:solidFill>
                    <a:schemeClr val="accent1"/>
                  </a:solidFill>
                </a:rPr>
                <a:t>BMP selection &amp; overview</a:t>
              </a:r>
            </a:p>
          </p:txBody>
        </p:sp>
        <p:sp>
          <p:nvSpPr>
            <p:cNvPr id="74" name="Arrow: Chevron 73">
              <a:extLst>
                <a:ext uri="{FF2B5EF4-FFF2-40B4-BE49-F238E27FC236}">
                  <a16:creationId xmlns:a16="http://schemas.microsoft.com/office/drawing/2014/main" id="{97321EF1-79E3-4578-9825-6EA6B28916C5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75" name="Graphic 74" descr="List">
              <a:extLst>
                <a:ext uri="{FF2B5EF4-FFF2-40B4-BE49-F238E27FC236}">
                  <a16:creationId xmlns:a16="http://schemas.microsoft.com/office/drawing/2014/main" id="{8F25C585-5121-4376-92D4-F80993FA9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D8CBDE4-392F-40CD-8C62-9BDD8083F513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E1DC48D-C789-49B5-9F5F-5E19F23EA343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1CDB534-E5C3-4272-9C14-F872739E3113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330F25E-4B0B-41DD-A797-638D19E38C60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95B624A-F0AA-4133-81EA-189DE45C6C84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BC82112-A17F-4BB3-A1A8-DFFCCA52F9A7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FFA8F22-F9DA-46E1-8233-E58CD0323078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7DB7B0B-2AD8-49B2-9354-D346B867E575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/>
                  <a:t>BMP Type 3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C4083DB-D9A7-4713-8E0C-AF99D2D3D4D0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02599C6-D2D4-4C49-BF54-54D6FE8B5B15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F08B63BB-7C5E-40E3-8411-B1A3ECE1B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484788"/>
              </p:ext>
            </p:extLst>
          </p:nvPr>
        </p:nvGraphicFramePr>
        <p:xfrm>
          <a:off x="7021606" y="642463"/>
          <a:ext cx="1218677" cy="202756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Multiple BMP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17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47010"/>
                  </a:ext>
                </a:extLst>
              </a:tr>
            </a:tbl>
          </a:graphicData>
        </a:graphic>
      </p:graphicFrame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64FB207-1E17-49EF-A0AA-3E3728D051E5}"/>
              </a:ext>
            </a:extLst>
          </p:cNvPr>
          <p:cNvGrpSpPr/>
          <p:nvPr/>
        </p:nvGrpSpPr>
        <p:grpSpPr>
          <a:xfrm>
            <a:off x="7018629" y="437025"/>
            <a:ext cx="1218677" cy="1874807"/>
            <a:chOff x="6889233" y="429469"/>
            <a:chExt cx="1218677" cy="1874807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EAB6AC6F-C6AB-4F9B-892F-2A8677B305D1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A1931E6-0A6E-4167-8060-4F4084567EC8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28" name="Isosceles Triangle 127">
                <a:extLst>
                  <a:ext uri="{FF2B5EF4-FFF2-40B4-BE49-F238E27FC236}">
                    <a16:creationId xmlns:a16="http://schemas.microsoft.com/office/drawing/2014/main" id="{C24468B9-88DB-41E4-87AB-0EE08C7E34F2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25813CC-0135-44D1-A421-88087EBE7BA2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7292BC5-B71C-469C-8A43-6A3D3776A511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C053C44-0CC7-402E-890F-806ED4B5BB1E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B639F592-90E9-487C-87DB-64D789BF30AD}"/>
                </a:ext>
              </a:extLst>
            </p:cNvPr>
            <p:cNvSpPr/>
            <p:nvPr/>
          </p:nvSpPr>
          <p:spPr>
            <a:xfrm>
              <a:off x="7249311" y="1994011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1F47E4E-2E23-4CB0-AFD7-5789FECFD7F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2FF194A-4242-4E9D-B95A-B101437FF1E3}"/>
                </a:ext>
              </a:extLst>
            </p:cNvPr>
            <p:cNvSpPr/>
            <p:nvPr/>
          </p:nvSpPr>
          <p:spPr>
            <a:xfrm>
              <a:off x="7202234" y="1590960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B484CE9-680A-4799-AA46-B0B3D07CD106}"/>
                </a:ext>
              </a:extLst>
            </p:cNvPr>
            <p:cNvSpPr/>
            <p:nvPr/>
          </p:nvSpPr>
          <p:spPr>
            <a:xfrm>
              <a:off x="7202201" y="1797906"/>
              <a:ext cx="18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ED005BA-61ED-424F-8E57-E1E4167B577E}"/>
                </a:ext>
              </a:extLst>
            </p:cNvPr>
            <p:cNvSpPr/>
            <p:nvPr/>
          </p:nvSpPr>
          <p:spPr>
            <a:xfrm>
              <a:off x="7249311" y="2196276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F0F5F51-5DFA-4FAE-9251-141C2C22D3BE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641A7E6-B97C-4802-9770-518FC3E2E66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6" name="Picture 2" descr="Related image">
              <a:extLst>
                <a:ext uri="{FF2B5EF4-FFF2-40B4-BE49-F238E27FC236}">
                  <a16:creationId xmlns:a16="http://schemas.microsoft.com/office/drawing/2014/main" id="{A0A57813-F057-4B46-908F-2EFAC3DFB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22883DC-82BF-4426-8A37-C3A621B8F583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88" name="Graphic 87" descr="Smiling face with no fill">
              <a:extLst>
                <a:ext uri="{FF2B5EF4-FFF2-40B4-BE49-F238E27FC236}">
                  <a16:creationId xmlns:a16="http://schemas.microsoft.com/office/drawing/2014/main" id="{D2C8EF27-59A4-4D13-9388-F12C8CC0B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89" name="Graphic 88" descr="Question mark">
              <a:extLst>
                <a:ext uri="{FF2B5EF4-FFF2-40B4-BE49-F238E27FC236}">
                  <a16:creationId xmlns:a16="http://schemas.microsoft.com/office/drawing/2014/main" id="{1C0CC231-7C6A-47EC-827B-4F65DE3CA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4BB6E44-C861-445D-86D2-66A05DD4C9C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57CC0A9-908E-4A95-8262-CDECF7F0842B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52CCF8F-B2DC-47AA-A2E4-0C930A8835FF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06680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7129-638B-4E35-9784-DEBD945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End of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58B90-E7E1-4121-B670-28D027C3B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09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background">
            <a:hlinkClick r:id="" action="ppaction://media"/>
            <a:extLst>
              <a:ext uri="{FF2B5EF4-FFF2-40B4-BE49-F238E27FC236}">
                <a16:creationId xmlns:a16="http://schemas.microsoft.com/office/drawing/2014/main" id="{E5CB47FA-23FC-441B-8034-D073B358B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492"/>
          <a:stretch/>
        </p:blipFill>
        <p:spPr>
          <a:xfrm>
            <a:off x="0" y="0"/>
            <a:ext cx="3231885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873002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519371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49403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309463" y="286594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351642"/>
            <a:ext cx="4218974" cy="4468469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9286274" y="282921"/>
            <a:ext cx="886139" cy="205439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C268682-76A0-40A8-A312-E0CAF2AF824E}"/>
              </a:ext>
            </a:extLst>
          </p:cNvPr>
          <p:cNvSpPr/>
          <p:nvPr/>
        </p:nvSpPr>
        <p:spPr>
          <a:xfrm>
            <a:off x="0" y="0"/>
            <a:ext cx="3231885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70A0791-D8D3-4A07-9C55-ED10F910136F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DFDF59-3DC3-4046-A47D-5A79DFAAF682}"/>
              </a:ext>
            </a:extLst>
          </p:cNvPr>
          <p:cNvSpPr txBox="1"/>
          <p:nvPr/>
        </p:nvSpPr>
        <p:spPr>
          <a:xfrm>
            <a:off x="429630" y="1043865"/>
            <a:ext cx="2493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Together we save our planet</a:t>
            </a:r>
            <a:endParaRPr lang="en-CA" sz="1400" b="1" baseline="30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147534" y="1847222"/>
            <a:ext cx="1438275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681198" y="1847222"/>
            <a:ext cx="1438275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517657-5F2C-4AED-B729-DBD233A349FE}"/>
              </a:ext>
            </a:extLst>
          </p:cNvPr>
          <p:cNvGrpSpPr/>
          <p:nvPr/>
        </p:nvGrpSpPr>
        <p:grpSpPr>
          <a:xfrm>
            <a:off x="132691" y="4213929"/>
            <a:ext cx="2971938" cy="246222"/>
            <a:chOff x="142875" y="1504949"/>
            <a:chExt cx="1457532" cy="24622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1BE901A-096C-46D7-B2AD-17511F414C65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E-mail 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0E4C3E-54D1-477E-8E3E-7F16722F7E9D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059C74-22E2-48E7-B62B-4A4103B58842}"/>
              </a:ext>
            </a:extLst>
          </p:cNvPr>
          <p:cNvGrpSpPr/>
          <p:nvPr/>
        </p:nvGrpSpPr>
        <p:grpSpPr>
          <a:xfrm>
            <a:off x="132691" y="4591613"/>
            <a:ext cx="2971938" cy="246222"/>
            <a:chOff x="142875" y="1504949"/>
            <a:chExt cx="1457532" cy="24622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6B7BDB-EBDA-4D39-877A-003A2F745024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Password 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4067984-A7CF-42EC-9669-2542465E2C4B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133313" y="2588215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133313" y="2978328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133313" y="3386216"/>
            <a:ext cx="143827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681198" y="3386216"/>
            <a:ext cx="142405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119166" y="1556672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profile</a:t>
            </a:r>
            <a:endParaRPr lang="en-CA" sz="1100" b="1" baseline="300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53E16FB-BE71-4F12-9EDB-475596E55DA9}"/>
              </a:ext>
            </a:extLst>
          </p:cNvPr>
          <p:cNvSpPr/>
          <p:nvPr/>
        </p:nvSpPr>
        <p:spPr>
          <a:xfrm>
            <a:off x="852488" y="6416844"/>
            <a:ext cx="158115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Confirm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EF5D4B-5128-4F80-A085-5752DFB499F8}"/>
              </a:ext>
            </a:extLst>
          </p:cNvPr>
          <p:cNvSpPr txBox="1"/>
          <p:nvPr/>
        </p:nvSpPr>
        <p:spPr>
          <a:xfrm>
            <a:off x="104322" y="3883491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Account login</a:t>
            </a:r>
            <a:endParaRPr lang="en-CA" sz="1100" b="1" baseline="30000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EF35AA-B1EE-4927-8320-8FC48A9C81F7}"/>
              </a:ext>
            </a:extLst>
          </p:cNvPr>
          <p:cNvGrpSpPr/>
          <p:nvPr/>
        </p:nvGrpSpPr>
        <p:grpSpPr>
          <a:xfrm>
            <a:off x="132691" y="5005018"/>
            <a:ext cx="2971938" cy="246222"/>
            <a:chOff x="142875" y="1504949"/>
            <a:chExt cx="1457532" cy="24622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FC26D2-3421-4F6E-91AC-5AED3B07BDBA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Confirm password *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C6A293-4A1B-4A07-883D-2A54199BE80E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F11C683-C3DC-402F-97BC-01BA5E6EBD4B}"/>
              </a:ext>
            </a:extLst>
          </p:cNvPr>
          <p:cNvGrpSpPr/>
          <p:nvPr/>
        </p:nvGrpSpPr>
        <p:grpSpPr>
          <a:xfrm>
            <a:off x="182568" y="5490753"/>
            <a:ext cx="2898158" cy="430887"/>
            <a:chOff x="197411" y="5602866"/>
            <a:chExt cx="2898158" cy="43088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684852A-DC57-42C3-8DD8-E20346178879}"/>
                </a:ext>
              </a:extLst>
            </p:cNvPr>
            <p:cNvSpPr/>
            <p:nvPr/>
          </p:nvSpPr>
          <p:spPr>
            <a:xfrm>
              <a:off x="197411" y="5669886"/>
              <a:ext cx="144000" cy="144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AF46E3-1088-41F7-A38B-38E09E55A42E}"/>
                </a:ext>
              </a:extLst>
            </p:cNvPr>
            <p:cNvSpPr txBox="1"/>
            <p:nvPr/>
          </p:nvSpPr>
          <p:spPr>
            <a:xfrm>
              <a:off x="405727" y="5602866"/>
              <a:ext cx="26898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Check here to confirm your profile and login information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142777" y="2215324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Date of birth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A9DB3F-9C9E-476F-B6A6-BBA569BA7513}"/>
              </a:ext>
            </a:extLst>
          </p:cNvPr>
          <p:cNvSpPr/>
          <p:nvPr/>
        </p:nvSpPr>
        <p:spPr>
          <a:xfrm>
            <a:off x="0" y="0"/>
            <a:ext cx="12200251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5EFA96-C455-4FB7-BEEE-FA8644C0CBB9}"/>
              </a:ext>
            </a:extLst>
          </p:cNvPr>
          <p:cNvGrpSpPr/>
          <p:nvPr/>
        </p:nvGrpSpPr>
        <p:grpSpPr>
          <a:xfrm>
            <a:off x="3327401" y="349225"/>
            <a:ext cx="4915136" cy="1267748"/>
            <a:chOff x="2885957" y="712550"/>
            <a:chExt cx="4915136" cy="126774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8B8D7C0-E44B-4149-A310-8DAFF06381D3}"/>
                </a:ext>
              </a:extLst>
            </p:cNvPr>
            <p:cNvSpPr/>
            <p:nvPr/>
          </p:nvSpPr>
          <p:spPr>
            <a:xfrm>
              <a:off x="2885958" y="713347"/>
              <a:ext cx="4906885" cy="12669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FFBB0CF-3088-4AE8-90C0-0A029EB0D52D}"/>
                </a:ext>
              </a:extLst>
            </p:cNvPr>
            <p:cNvSpPr/>
            <p:nvPr/>
          </p:nvSpPr>
          <p:spPr>
            <a:xfrm>
              <a:off x="2885957" y="712550"/>
              <a:ext cx="4906885" cy="1992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Validation code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9F4F3DD-8435-490F-B76D-0B2942771429}"/>
                </a:ext>
              </a:extLst>
            </p:cNvPr>
            <p:cNvSpPr/>
            <p:nvPr/>
          </p:nvSpPr>
          <p:spPr>
            <a:xfrm>
              <a:off x="7551608" y="712551"/>
              <a:ext cx="249485" cy="1992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DA6D251-E909-4245-8A3A-5A9384FD374C}"/>
                </a:ext>
              </a:extLst>
            </p:cNvPr>
            <p:cNvSpPr txBox="1"/>
            <p:nvPr/>
          </p:nvSpPr>
          <p:spPr>
            <a:xfrm>
              <a:off x="3016242" y="973621"/>
              <a:ext cx="4646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Please input your 6 digit validation code:</a:t>
              </a:r>
              <a:endParaRPr lang="en-CA" sz="2000" b="1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A28488-E66A-491D-B8E5-D23F4763A33B}"/>
                </a:ext>
              </a:extLst>
            </p:cNvPr>
            <p:cNvSpPr/>
            <p:nvPr/>
          </p:nvSpPr>
          <p:spPr>
            <a:xfrm>
              <a:off x="6879975" y="1692890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Submit</a:t>
              </a:r>
              <a:endParaRPr lang="en-CA" sz="1400" dirty="0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F35D6B9-C55D-40D1-9F02-A85304AA14DD}"/>
                </a:ext>
              </a:extLst>
            </p:cNvPr>
            <p:cNvGrpSpPr/>
            <p:nvPr/>
          </p:nvGrpSpPr>
          <p:grpSpPr>
            <a:xfrm>
              <a:off x="3104629" y="1379117"/>
              <a:ext cx="2971938" cy="261611"/>
              <a:chOff x="142875" y="1504949"/>
              <a:chExt cx="1457532" cy="261611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2382449-7443-4840-B054-8A95AAAAF736}"/>
                  </a:ext>
                </a:extLst>
              </p:cNvPr>
              <p:cNvSpPr txBox="1"/>
              <p:nvPr/>
            </p:nvSpPr>
            <p:spPr>
              <a:xfrm>
                <a:off x="142875" y="1504950"/>
                <a:ext cx="1457532" cy="26161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CA" sz="1100" dirty="0"/>
                  <a:t>123456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B949EB6-8F05-4C45-B69B-87CDDA066695}"/>
                  </a:ext>
                </a:extLst>
              </p:cNvPr>
              <p:cNvSpPr txBox="1"/>
              <p:nvPr/>
            </p:nvSpPr>
            <p:spPr>
              <a:xfrm>
                <a:off x="1483558" y="1504949"/>
                <a:ext cx="9816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dirty="0">
                    <a:solidFill>
                      <a:schemeClr val="bg1"/>
                    </a:solidFill>
                  </a:rPr>
                  <a:t>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735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background">
            <a:hlinkClick r:id="" action="ppaction://media"/>
            <a:extLst>
              <a:ext uri="{FF2B5EF4-FFF2-40B4-BE49-F238E27FC236}">
                <a16:creationId xmlns:a16="http://schemas.microsoft.com/office/drawing/2014/main" id="{E5CB47FA-23FC-441B-8034-D073B358B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492"/>
          <a:stretch/>
        </p:blipFill>
        <p:spPr>
          <a:xfrm>
            <a:off x="0" y="0"/>
            <a:ext cx="3231885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873002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519371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49403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309463" y="286594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351642"/>
            <a:ext cx="4218974" cy="4468469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9286274" y="282921"/>
            <a:ext cx="886139" cy="205439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C268682-76A0-40A8-A312-E0CAF2AF824E}"/>
              </a:ext>
            </a:extLst>
          </p:cNvPr>
          <p:cNvSpPr/>
          <p:nvPr/>
        </p:nvSpPr>
        <p:spPr>
          <a:xfrm>
            <a:off x="0" y="0"/>
            <a:ext cx="3231885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70A0791-D8D3-4A07-9C55-ED10F910136F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DFDF59-3DC3-4046-A47D-5A79DFAAF682}"/>
              </a:ext>
            </a:extLst>
          </p:cNvPr>
          <p:cNvSpPr txBox="1"/>
          <p:nvPr/>
        </p:nvSpPr>
        <p:spPr>
          <a:xfrm>
            <a:off x="429630" y="1043865"/>
            <a:ext cx="2493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Together we save our planet</a:t>
            </a:r>
            <a:endParaRPr lang="en-CA" sz="1400" b="1" baseline="30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147534" y="1847222"/>
            <a:ext cx="1438275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681198" y="1847222"/>
            <a:ext cx="1438275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517657-5F2C-4AED-B729-DBD233A349FE}"/>
              </a:ext>
            </a:extLst>
          </p:cNvPr>
          <p:cNvGrpSpPr/>
          <p:nvPr/>
        </p:nvGrpSpPr>
        <p:grpSpPr>
          <a:xfrm>
            <a:off x="132691" y="4213929"/>
            <a:ext cx="2971938" cy="246222"/>
            <a:chOff x="142875" y="1504949"/>
            <a:chExt cx="1457532" cy="24622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1BE901A-096C-46D7-B2AD-17511F414C65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E-mail 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0E4C3E-54D1-477E-8E3E-7F16722F7E9D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059C74-22E2-48E7-B62B-4A4103B58842}"/>
              </a:ext>
            </a:extLst>
          </p:cNvPr>
          <p:cNvGrpSpPr/>
          <p:nvPr/>
        </p:nvGrpSpPr>
        <p:grpSpPr>
          <a:xfrm>
            <a:off x="132691" y="4591613"/>
            <a:ext cx="2971938" cy="246222"/>
            <a:chOff x="142875" y="1504949"/>
            <a:chExt cx="1457532" cy="24622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6B7BDB-EBDA-4D39-877A-003A2F745024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Password 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4067984-A7CF-42EC-9669-2542465E2C4B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133313" y="2588215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133313" y="2978328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133313" y="3386216"/>
            <a:ext cx="143827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681198" y="3386216"/>
            <a:ext cx="142405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119166" y="1556672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profile</a:t>
            </a:r>
            <a:endParaRPr lang="en-CA" sz="1100" b="1" baseline="300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53E16FB-BE71-4F12-9EDB-475596E55DA9}"/>
              </a:ext>
            </a:extLst>
          </p:cNvPr>
          <p:cNvSpPr/>
          <p:nvPr/>
        </p:nvSpPr>
        <p:spPr>
          <a:xfrm>
            <a:off x="254568" y="6345036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Confirm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EF5D4B-5128-4F80-A085-5752DFB499F8}"/>
              </a:ext>
            </a:extLst>
          </p:cNvPr>
          <p:cNvSpPr txBox="1"/>
          <p:nvPr/>
        </p:nvSpPr>
        <p:spPr>
          <a:xfrm>
            <a:off x="104322" y="3883491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Account login</a:t>
            </a:r>
            <a:endParaRPr lang="en-CA" sz="1100" b="1" baseline="30000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EF35AA-B1EE-4927-8320-8FC48A9C81F7}"/>
              </a:ext>
            </a:extLst>
          </p:cNvPr>
          <p:cNvGrpSpPr/>
          <p:nvPr/>
        </p:nvGrpSpPr>
        <p:grpSpPr>
          <a:xfrm>
            <a:off x="132691" y="5005018"/>
            <a:ext cx="2971938" cy="246222"/>
            <a:chOff x="142875" y="1504949"/>
            <a:chExt cx="1457532" cy="24622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FC26D2-3421-4F6E-91AC-5AED3B07BDBA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Confirm password *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C6A293-4A1B-4A07-883D-2A54199BE80E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F11C683-C3DC-402F-97BC-01BA5E6EBD4B}"/>
              </a:ext>
            </a:extLst>
          </p:cNvPr>
          <p:cNvGrpSpPr/>
          <p:nvPr/>
        </p:nvGrpSpPr>
        <p:grpSpPr>
          <a:xfrm>
            <a:off x="182568" y="5490753"/>
            <a:ext cx="2898158" cy="430887"/>
            <a:chOff x="197411" y="5602866"/>
            <a:chExt cx="2898158" cy="43088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684852A-DC57-42C3-8DD8-E20346178879}"/>
                </a:ext>
              </a:extLst>
            </p:cNvPr>
            <p:cNvSpPr/>
            <p:nvPr/>
          </p:nvSpPr>
          <p:spPr>
            <a:xfrm>
              <a:off x="197411" y="5669886"/>
              <a:ext cx="144000" cy="144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AF46E3-1088-41F7-A38B-38E09E55A42E}"/>
                </a:ext>
              </a:extLst>
            </p:cNvPr>
            <p:cNvSpPr txBox="1"/>
            <p:nvPr/>
          </p:nvSpPr>
          <p:spPr>
            <a:xfrm>
              <a:off x="405727" y="5602866"/>
              <a:ext cx="26898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Check here to confirm your profile and login information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142777" y="2215324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Date of birth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F81814A-D5DD-4BC7-8679-7C3B380E624C}"/>
              </a:ext>
            </a:extLst>
          </p:cNvPr>
          <p:cNvSpPr/>
          <p:nvPr/>
        </p:nvSpPr>
        <p:spPr>
          <a:xfrm>
            <a:off x="9003703" y="2188932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b="1" dirty="0"/>
              <a:t>User is NOT allowed to change selections in the map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70392DE-3B5E-44E5-A557-54007D8C9EF9}"/>
              </a:ext>
            </a:extLst>
          </p:cNvPr>
          <p:cNvSpPr/>
          <p:nvPr/>
        </p:nvSpPr>
        <p:spPr>
          <a:xfrm>
            <a:off x="1676539" y="6345036"/>
            <a:ext cx="1424054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Error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EDD1AA5-0A06-43BF-84F9-7A658CE1DD73}"/>
              </a:ext>
            </a:extLst>
          </p:cNvPr>
          <p:cNvSpPr/>
          <p:nvPr/>
        </p:nvSpPr>
        <p:spPr>
          <a:xfrm>
            <a:off x="4410529" y="5952262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Click to trigger contact us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6DAAC6-DC33-4AD0-8CDB-1853C53C3DDA}"/>
              </a:ext>
            </a:extLst>
          </p:cNvPr>
          <p:cNvCxnSpPr>
            <a:cxnSpLocks/>
            <a:stCxn id="111" idx="1"/>
            <a:endCxn id="110" idx="3"/>
          </p:cNvCxnSpPr>
          <p:nvPr/>
        </p:nvCxnSpPr>
        <p:spPr>
          <a:xfrm flipH="1">
            <a:off x="3100593" y="6271760"/>
            <a:ext cx="1309936" cy="19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91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background">
            <a:hlinkClick r:id="" action="ppaction://media"/>
            <a:extLst>
              <a:ext uri="{FF2B5EF4-FFF2-40B4-BE49-F238E27FC236}">
                <a16:creationId xmlns:a16="http://schemas.microsoft.com/office/drawing/2014/main" id="{E5CB47FA-23FC-441B-8034-D073B358B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492"/>
          <a:stretch/>
        </p:blipFill>
        <p:spPr>
          <a:xfrm>
            <a:off x="0" y="0"/>
            <a:ext cx="3231885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873002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519371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49403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309463" y="286594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351642"/>
            <a:ext cx="4218974" cy="4468469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9286274" y="282921"/>
            <a:ext cx="886139" cy="205439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C268682-76A0-40A8-A312-E0CAF2AF824E}"/>
              </a:ext>
            </a:extLst>
          </p:cNvPr>
          <p:cNvSpPr/>
          <p:nvPr/>
        </p:nvSpPr>
        <p:spPr>
          <a:xfrm>
            <a:off x="0" y="0"/>
            <a:ext cx="3231885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70A0791-D8D3-4A07-9C55-ED10F910136F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DFDF59-3DC3-4046-A47D-5A79DFAAF682}"/>
              </a:ext>
            </a:extLst>
          </p:cNvPr>
          <p:cNvSpPr txBox="1"/>
          <p:nvPr/>
        </p:nvSpPr>
        <p:spPr>
          <a:xfrm>
            <a:off x="429630" y="1043865"/>
            <a:ext cx="2493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Together we save our planet</a:t>
            </a:r>
            <a:endParaRPr lang="en-CA" sz="1400" b="1" baseline="30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147534" y="1847222"/>
            <a:ext cx="1438275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681198" y="1847222"/>
            <a:ext cx="1438275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517657-5F2C-4AED-B729-DBD233A349FE}"/>
              </a:ext>
            </a:extLst>
          </p:cNvPr>
          <p:cNvGrpSpPr/>
          <p:nvPr/>
        </p:nvGrpSpPr>
        <p:grpSpPr>
          <a:xfrm>
            <a:off x="132691" y="4213929"/>
            <a:ext cx="2971938" cy="246222"/>
            <a:chOff x="142875" y="1504949"/>
            <a:chExt cx="1457532" cy="24622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1BE901A-096C-46D7-B2AD-17511F414C65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E-mail 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0E4C3E-54D1-477E-8E3E-7F16722F7E9D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059C74-22E2-48E7-B62B-4A4103B58842}"/>
              </a:ext>
            </a:extLst>
          </p:cNvPr>
          <p:cNvGrpSpPr/>
          <p:nvPr/>
        </p:nvGrpSpPr>
        <p:grpSpPr>
          <a:xfrm>
            <a:off x="132691" y="4591613"/>
            <a:ext cx="2971938" cy="246222"/>
            <a:chOff x="142875" y="1504949"/>
            <a:chExt cx="1457532" cy="24622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6B7BDB-EBDA-4D39-877A-003A2F745024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Password 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4067984-A7CF-42EC-9669-2542465E2C4B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133313" y="2588215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133313" y="2978328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133313" y="3386216"/>
            <a:ext cx="143827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681198" y="3386216"/>
            <a:ext cx="142405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119166" y="1556672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profile</a:t>
            </a:r>
            <a:endParaRPr lang="en-CA" sz="1100" b="1" baseline="300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EF5D4B-5128-4F80-A085-5752DFB499F8}"/>
              </a:ext>
            </a:extLst>
          </p:cNvPr>
          <p:cNvSpPr txBox="1"/>
          <p:nvPr/>
        </p:nvSpPr>
        <p:spPr>
          <a:xfrm>
            <a:off x="104322" y="3883491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Account login</a:t>
            </a:r>
            <a:endParaRPr lang="en-CA" sz="1100" b="1" baseline="30000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EF35AA-B1EE-4927-8320-8FC48A9C81F7}"/>
              </a:ext>
            </a:extLst>
          </p:cNvPr>
          <p:cNvGrpSpPr/>
          <p:nvPr/>
        </p:nvGrpSpPr>
        <p:grpSpPr>
          <a:xfrm>
            <a:off x="132691" y="5005018"/>
            <a:ext cx="2971938" cy="246222"/>
            <a:chOff x="142875" y="1504949"/>
            <a:chExt cx="1457532" cy="24622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FC26D2-3421-4F6E-91AC-5AED3B07BDBA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Confirm password *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C6A293-4A1B-4A07-883D-2A54199BE80E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F11C683-C3DC-402F-97BC-01BA5E6EBD4B}"/>
              </a:ext>
            </a:extLst>
          </p:cNvPr>
          <p:cNvGrpSpPr/>
          <p:nvPr/>
        </p:nvGrpSpPr>
        <p:grpSpPr>
          <a:xfrm>
            <a:off x="182568" y="5490753"/>
            <a:ext cx="2898158" cy="430887"/>
            <a:chOff x="197411" y="5602866"/>
            <a:chExt cx="2898158" cy="43088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684852A-DC57-42C3-8DD8-E20346178879}"/>
                </a:ext>
              </a:extLst>
            </p:cNvPr>
            <p:cNvSpPr/>
            <p:nvPr/>
          </p:nvSpPr>
          <p:spPr>
            <a:xfrm>
              <a:off x="197411" y="5669886"/>
              <a:ext cx="144000" cy="144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AF46E3-1088-41F7-A38B-38E09E55A42E}"/>
                </a:ext>
              </a:extLst>
            </p:cNvPr>
            <p:cNvSpPr txBox="1"/>
            <p:nvPr/>
          </p:nvSpPr>
          <p:spPr>
            <a:xfrm>
              <a:off x="405727" y="5602866"/>
              <a:ext cx="26898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Check here to confirm your profile and login information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142777" y="2215324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Date of birth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1EDB8FA-8AA8-4103-A714-20819054463B}"/>
              </a:ext>
            </a:extLst>
          </p:cNvPr>
          <p:cNvSpPr/>
          <p:nvPr/>
        </p:nvSpPr>
        <p:spPr>
          <a:xfrm>
            <a:off x="254568" y="6345036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Confirm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1CFF74E-AAD5-4ADF-A2D0-457ED7D1730C}"/>
              </a:ext>
            </a:extLst>
          </p:cNvPr>
          <p:cNvSpPr/>
          <p:nvPr/>
        </p:nvSpPr>
        <p:spPr>
          <a:xfrm>
            <a:off x="1676539" y="6345036"/>
            <a:ext cx="1424054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Error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BA9DB3F-9C9E-476F-B6A6-BBA569BA7513}"/>
              </a:ext>
            </a:extLst>
          </p:cNvPr>
          <p:cNvSpPr/>
          <p:nvPr/>
        </p:nvSpPr>
        <p:spPr>
          <a:xfrm>
            <a:off x="0" y="0"/>
            <a:ext cx="12200251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3967E07-DE03-4479-9EE9-F36FC00CF5B5}"/>
              </a:ext>
            </a:extLst>
          </p:cNvPr>
          <p:cNvGrpSpPr/>
          <p:nvPr/>
        </p:nvGrpSpPr>
        <p:grpSpPr>
          <a:xfrm>
            <a:off x="2885957" y="712550"/>
            <a:ext cx="4915136" cy="1267748"/>
            <a:chOff x="2326280" y="2409803"/>
            <a:chExt cx="7466321" cy="203839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8B8D7C0-E44B-4149-A310-8DAFF06381D3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FFBB0CF-3088-4AE8-90C0-0A029EB0D52D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Congratulations!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9F4F3DD-8435-490F-B76D-0B2942771429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DA6D251-E909-4245-8A3A-5A9384FD374C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49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Your registration to ESAT is complete!</a:t>
              </a:r>
              <a:endParaRPr lang="en-CA" sz="2000" b="1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7A28488-E66A-491D-B8E5-D23F4763A33B}"/>
                </a:ext>
              </a:extLst>
            </p:cNvPr>
            <p:cNvSpPr/>
            <p:nvPr/>
          </p:nvSpPr>
          <p:spPr>
            <a:xfrm>
              <a:off x="8393380" y="3986076"/>
              <a:ext cx="123899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Dismiss</a:t>
              </a:r>
              <a:endParaRPr lang="en-C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799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background">
            <a:hlinkClick r:id="" action="ppaction://media"/>
            <a:extLst>
              <a:ext uri="{FF2B5EF4-FFF2-40B4-BE49-F238E27FC236}">
                <a16:creationId xmlns:a16="http://schemas.microsoft.com/office/drawing/2014/main" id="{E5CB47FA-23FC-441B-8034-D073B358B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492"/>
          <a:stretch/>
        </p:blipFill>
        <p:spPr>
          <a:xfrm>
            <a:off x="0" y="0"/>
            <a:ext cx="3231885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873002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519371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49403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309463" y="286594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351642"/>
            <a:ext cx="4218974" cy="4468469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9286274" y="282921"/>
            <a:ext cx="886139" cy="205439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C268682-76A0-40A8-A312-E0CAF2AF824E}"/>
              </a:ext>
            </a:extLst>
          </p:cNvPr>
          <p:cNvSpPr/>
          <p:nvPr/>
        </p:nvSpPr>
        <p:spPr>
          <a:xfrm>
            <a:off x="0" y="0"/>
            <a:ext cx="3231885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70A0791-D8D3-4A07-9C55-ED10F910136F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DFDF59-3DC3-4046-A47D-5A79DFAAF682}"/>
              </a:ext>
            </a:extLst>
          </p:cNvPr>
          <p:cNvSpPr txBox="1"/>
          <p:nvPr/>
        </p:nvSpPr>
        <p:spPr>
          <a:xfrm>
            <a:off x="429630" y="1043865"/>
            <a:ext cx="2493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Together we save our planet</a:t>
            </a:r>
            <a:endParaRPr lang="en-CA" sz="1400" b="1" baseline="30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147534" y="1847222"/>
            <a:ext cx="1438275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681198" y="1847222"/>
            <a:ext cx="1438275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517657-5F2C-4AED-B729-DBD233A349FE}"/>
              </a:ext>
            </a:extLst>
          </p:cNvPr>
          <p:cNvGrpSpPr/>
          <p:nvPr/>
        </p:nvGrpSpPr>
        <p:grpSpPr>
          <a:xfrm>
            <a:off x="132691" y="4213929"/>
            <a:ext cx="2971938" cy="246222"/>
            <a:chOff x="142875" y="1504949"/>
            <a:chExt cx="1457532" cy="24622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1BE901A-096C-46D7-B2AD-17511F414C65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E-mail *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D0E4C3E-54D1-477E-8E3E-7F16722F7E9D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059C74-22E2-48E7-B62B-4A4103B58842}"/>
              </a:ext>
            </a:extLst>
          </p:cNvPr>
          <p:cNvGrpSpPr/>
          <p:nvPr/>
        </p:nvGrpSpPr>
        <p:grpSpPr>
          <a:xfrm>
            <a:off x="132691" y="4591613"/>
            <a:ext cx="2971938" cy="246222"/>
            <a:chOff x="142875" y="1504949"/>
            <a:chExt cx="1457532" cy="24622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6B7BDB-EBDA-4D39-877A-003A2F745024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Password 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4067984-A7CF-42EC-9669-2542465E2C4B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133313" y="2588215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133313" y="2978328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133313" y="3386216"/>
            <a:ext cx="143827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681198" y="3386216"/>
            <a:ext cx="142405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119166" y="1556672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profile</a:t>
            </a:r>
            <a:endParaRPr lang="en-CA" sz="1100" b="1" baseline="300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EF5D4B-5128-4F80-A085-5752DFB499F8}"/>
              </a:ext>
            </a:extLst>
          </p:cNvPr>
          <p:cNvSpPr txBox="1"/>
          <p:nvPr/>
        </p:nvSpPr>
        <p:spPr>
          <a:xfrm>
            <a:off x="104322" y="3883491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Account login</a:t>
            </a:r>
            <a:endParaRPr lang="en-CA" sz="1100" b="1" baseline="30000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EF35AA-B1EE-4927-8320-8FC48A9C81F7}"/>
              </a:ext>
            </a:extLst>
          </p:cNvPr>
          <p:cNvGrpSpPr/>
          <p:nvPr/>
        </p:nvGrpSpPr>
        <p:grpSpPr>
          <a:xfrm>
            <a:off x="132691" y="5005018"/>
            <a:ext cx="2971938" cy="246222"/>
            <a:chOff x="142875" y="1504949"/>
            <a:chExt cx="1457532" cy="24622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FC26D2-3421-4F6E-91AC-5AED3B07BDBA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Confirm password *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C6A293-4A1B-4A07-883D-2A54199BE80E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F11C683-C3DC-402F-97BC-01BA5E6EBD4B}"/>
              </a:ext>
            </a:extLst>
          </p:cNvPr>
          <p:cNvGrpSpPr/>
          <p:nvPr/>
        </p:nvGrpSpPr>
        <p:grpSpPr>
          <a:xfrm>
            <a:off x="182568" y="5490753"/>
            <a:ext cx="2898158" cy="430887"/>
            <a:chOff x="197411" y="5602866"/>
            <a:chExt cx="2898158" cy="43088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684852A-DC57-42C3-8DD8-E20346178879}"/>
                </a:ext>
              </a:extLst>
            </p:cNvPr>
            <p:cNvSpPr/>
            <p:nvPr/>
          </p:nvSpPr>
          <p:spPr>
            <a:xfrm>
              <a:off x="197411" y="5669886"/>
              <a:ext cx="144000" cy="144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AF46E3-1088-41F7-A38B-38E09E55A42E}"/>
                </a:ext>
              </a:extLst>
            </p:cNvPr>
            <p:cNvSpPr txBox="1"/>
            <p:nvPr/>
          </p:nvSpPr>
          <p:spPr>
            <a:xfrm>
              <a:off x="405727" y="5602866"/>
              <a:ext cx="26898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Check here to confirm your profile and login information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142777" y="2215324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Date of birth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1EDB8FA-8AA8-4103-A714-20819054463B}"/>
              </a:ext>
            </a:extLst>
          </p:cNvPr>
          <p:cNvSpPr/>
          <p:nvPr/>
        </p:nvSpPr>
        <p:spPr>
          <a:xfrm>
            <a:off x="254568" y="6345036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Confirm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1CFF74E-AAD5-4ADF-A2D0-457ED7D1730C}"/>
              </a:ext>
            </a:extLst>
          </p:cNvPr>
          <p:cNvSpPr/>
          <p:nvPr/>
        </p:nvSpPr>
        <p:spPr>
          <a:xfrm>
            <a:off x="1676539" y="6345036"/>
            <a:ext cx="1424054" cy="246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Error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9809E5C-9DBA-427C-A226-2D9B64A7A32B}"/>
              </a:ext>
            </a:extLst>
          </p:cNvPr>
          <p:cNvSpPr/>
          <p:nvPr/>
        </p:nvSpPr>
        <p:spPr>
          <a:xfrm>
            <a:off x="0" y="0"/>
            <a:ext cx="12200251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2E5B8F-69F8-4278-BC66-1EC323222228}"/>
              </a:ext>
            </a:extLst>
          </p:cNvPr>
          <p:cNvGrpSpPr/>
          <p:nvPr/>
        </p:nvGrpSpPr>
        <p:grpSpPr>
          <a:xfrm>
            <a:off x="8932125" y="0"/>
            <a:ext cx="3286126" cy="6858000"/>
            <a:chOff x="8932125" y="0"/>
            <a:chExt cx="3286126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D04094A-AA1B-4E2D-97F3-8DB21C335598}"/>
                </a:ext>
              </a:extLst>
            </p:cNvPr>
            <p:cNvSpPr/>
            <p:nvPr/>
          </p:nvSpPr>
          <p:spPr>
            <a:xfrm>
              <a:off x="8932125" y="0"/>
              <a:ext cx="3286126" cy="6858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A5F9DEC-D467-4B02-A856-E3305A4177C8}"/>
                </a:ext>
              </a:extLst>
            </p:cNvPr>
            <p:cNvSpPr/>
            <p:nvPr/>
          </p:nvSpPr>
          <p:spPr>
            <a:xfrm>
              <a:off x="10220353" y="118835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ESAT logo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3B35B32-F41F-4CAC-9953-F006FDCD4284}"/>
                </a:ext>
              </a:extLst>
            </p:cNvPr>
            <p:cNvSpPr txBox="1"/>
            <p:nvPr/>
          </p:nvSpPr>
          <p:spPr>
            <a:xfrm>
              <a:off x="9361755" y="1043865"/>
              <a:ext cx="2493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/>
                <a:t>Contact Us</a:t>
              </a:r>
              <a:endParaRPr lang="en-CA" sz="1400" b="1" baseline="300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3C21E1E-AA7F-49F2-B669-DEC4E5239DA2}"/>
                </a:ext>
              </a:extLst>
            </p:cNvPr>
            <p:cNvSpPr txBox="1"/>
            <p:nvPr/>
          </p:nvSpPr>
          <p:spPr>
            <a:xfrm>
              <a:off x="9079659" y="1847222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5A77F67-5B40-4C9C-B52C-F02341FEF53F}"/>
                </a:ext>
              </a:extLst>
            </p:cNvPr>
            <p:cNvSpPr txBox="1"/>
            <p:nvPr/>
          </p:nvSpPr>
          <p:spPr>
            <a:xfrm>
              <a:off x="9079659" y="2603143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FA96A98-8B0A-4180-9791-3B1CBE77634B}"/>
                </a:ext>
              </a:extLst>
            </p:cNvPr>
            <p:cNvSpPr txBox="1"/>
            <p:nvPr/>
          </p:nvSpPr>
          <p:spPr>
            <a:xfrm>
              <a:off x="9051291" y="155667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Name *</a:t>
              </a:r>
              <a:endParaRPr lang="en-CA" sz="1100" b="1" baseline="300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A7A3D00-7554-4A83-999D-F4A0B97DBA1B}"/>
                </a:ext>
              </a:extLst>
            </p:cNvPr>
            <p:cNvSpPr/>
            <p:nvPr/>
          </p:nvSpPr>
          <p:spPr>
            <a:xfrm>
              <a:off x="9784613" y="6416844"/>
              <a:ext cx="1581150" cy="2462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Send Error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DA6A14-D402-4115-8587-2E9694A47A2A}"/>
                </a:ext>
              </a:extLst>
            </p:cNvPr>
            <p:cNvSpPr txBox="1"/>
            <p:nvPr/>
          </p:nvSpPr>
          <p:spPr>
            <a:xfrm>
              <a:off x="9051290" y="2335756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Email address *</a:t>
              </a:r>
              <a:endParaRPr lang="en-CA" sz="1100" b="1" baseline="300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31AFE6D-6394-4DA7-BD78-4A9ACD428E97}"/>
                </a:ext>
              </a:extLst>
            </p:cNvPr>
            <p:cNvSpPr txBox="1"/>
            <p:nvPr/>
          </p:nvSpPr>
          <p:spPr>
            <a:xfrm>
              <a:off x="9051289" y="304232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Message</a:t>
              </a:r>
              <a:endParaRPr lang="en-CA" sz="1100" b="1" baseline="30000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95917DF-17E2-40CB-B19A-0632DFB09D1C}"/>
                </a:ext>
              </a:extLst>
            </p:cNvPr>
            <p:cNvSpPr/>
            <p:nvPr/>
          </p:nvSpPr>
          <p:spPr>
            <a:xfrm>
              <a:off x="9089219" y="3317483"/>
              <a:ext cx="2971938" cy="16643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4BC2DBC-E254-4283-84D6-CED8C886FF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51224" y="49085"/>
              <a:ext cx="216000" cy="216000"/>
              <a:chOff x="4502030" y="80481"/>
              <a:chExt cx="216000" cy="216000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DB4CF8D4-D466-4358-BA72-7A06E20458C0}"/>
                  </a:ext>
                </a:extLst>
              </p:cNvPr>
              <p:cNvSpPr/>
              <p:nvPr/>
            </p:nvSpPr>
            <p:spPr>
              <a:xfrm>
                <a:off x="4502030" y="80481"/>
                <a:ext cx="216000" cy="21600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/>
              </a:p>
            </p:txBody>
          </p:sp>
          <p:sp>
            <p:nvSpPr>
              <p:cNvPr id="109" name="Multiplication Sign 108">
                <a:extLst>
                  <a:ext uri="{FF2B5EF4-FFF2-40B4-BE49-F238E27FC236}">
                    <a16:creationId xmlns:a16="http://schemas.microsoft.com/office/drawing/2014/main" id="{4FD7C07C-27C1-4639-B776-7C62F037436B}"/>
                  </a:ext>
                </a:extLst>
              </p:cNvPr>
              <p:cNvSpPr/>
              <p:nvPr/>
            </p:nvSpPr>
            <p:spPr>
              <a:xfrm>
                <a:off x="4520030" y="98481"/>
                <a:ext cx="180000" cy="180000"/>
              </a:xfrm>
              <a:prstGeom prst="mathMultiply">
                <a:avLst>
                  <a:gd name="adj1" fmla="val 114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490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A958DEDC2D5C4DB9775EE4566BB966" ma:contentTypeVersion="11" ma:contentTypeDescription="Create a new document." ma:contentTypeScope="" ma:versionID="6e9fbabf6108f879c8c58101561e049a">
  <xsd:schema xmlns:xsd="http://www.w3.org/2001/XMLSchema" xmlns:xs="http://www.w3.org/2001/XMLSchema" xmlns:p="http://schemas.microsoft.com/office/2006/metadata/properties" xmlns:ns3="471cef36-82b7-4951-946c-7d484f1f0794" xmlns:ns4="4152e4b0-9273-4eb3-9219-cbfd475533bd" targetNamespace="http://schemas.microsoft.com/office/2006/metadata/properties" ma:root="true" ma:fieldsID="133724450446f0971ff3a8751078b418" ns3:_="" ns4:_="">
    <xsd:import namespace="471cef36-82b7-4951-946c-7d484f1f0794"/>
    <xsd:import namespace="4152e4b0-9273-4eb3-9219-cbfd475533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1cef36-82b7-4951-946c-7d484f1f07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52e4b0-9273-4eb3-9219-cbfd475533b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96520F-4276-47E5-825F-000D92D32D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E0E8BF-452E-4959-B523-54377C05F4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1cef36-82b7-4951-946c-7d484f1f0794"/>
    <ds:schemaRef ds:uri="4152e4b0-9273-4eb3-9219-cbfd475533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029D24-648B-4AC4-B093-DCBD2411CD34}">
  <ds:schemaRefs>
    <ds:schemaRef ds:uri="http://purl.org/dc/elements/1.1/"/>
    <ds:schemaRef ds:uri="http://schemas.openxmlformats.org/package/2006/metadata/core-properties"/>
    <ds:schemaRef ds:uri="http://www.w3.org/XML/1998/namespace"/>
    <ds:schemaRef ds:uri="471cef36-82b7-4951-946c-7d484f1f0794"/>
    <ds:schemaRef ds:uri="http://schemas.microsoft.com/office/2006/documentManagement/types"/>
    <ds:schemaRef ds:uri="http://schemas.microsoft.com/office/2006/metadata/properties"/>
    <ds:schemaRef ds:uri="4152e4b0-9273-4eb3-9219-cbfd475533bd"/>
    <ds:schemaRef ds:uri="http://purl.org/dc/dcmitype/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11908</TotalTime>
  <Words>7753</Words>
  <Application>Microsoft Office PowerPoint</Application>
  <PresentationFormat>Widescreen</PresentationFormat>
  <Paragraphs>3116</Paragraphs>
  <Slides>59</Slides>
  <Notes>48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Wingdings 2</vt:lpstr>
      <vt:lpstr>Office Theme</vt:lpstr>
      <vt:lpstr>Ecosystem Services Assessment Tool (ESAT) Interface Design – revision 4</vt:lpstr>
      <vt:lpstr>General public login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user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Manager user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Farmer user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IMWEBs Online Interface Design</dc:title>
  <dc:creator>Hui Shao</dc:creator>
  <cp:lastModifiedBy>Hui Shao</cp:lastModifiedBy>
  <cp:revision>347</cp:revision>
  <dcterms:created xsi:type="dcterms:W3CDTF">2019-07-05T16:17:41Z</dcterms:created>
  <dcterms:modified xsi:type="dcterms:W3CDTF">2019-08-15T16:47:52Z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0x010100F2A958DEDC2D5C4DB9775EE4566BB966</vt:lpwstr>
  </property>
</Properties>
</file>